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75" r:id="rId1"/>
  </p:sldMasterIdLst>
  <p:notesMasterIdLst>
    <p:notesMasterId r:id="rId18"/>
  </p:notesMasterIdLst>
  <p:sldIdLst>
    <p:sldId id="256" r:id="rId2"/>
    <p:sldId id="257" r:id="rId3"/>
    <p:sldId id="258" r:id="rId4"/>
    <p:sldId id="260" r:id="rId5"/>
    <p:sldId id="272" r:id="rId6"/>
    <p:sldId id="276" r:id="rId7"/>
    <p:sldId id="263" r:id="rId8"/>
    <p:sldId id="281" r:id="rId9"/>
    <p:sldId id="290" r:id="rId10"/>
    <p:sldId id="274" r:id="rId11"/>
    <p:sldId id="293" r:id="rId12"/>
    <p:sldId id="282" r:id="rId13"/>
    <p:sldId id="292" r:id="rId14"/>
    <p:sldId id="294" r:id="rId15"/>
    <p:sldId id="295" r:id="rId16"/>
    <p:sldId id="275" r:id="rId17"/>
  </p:sldIdLst>
  <p:sldSz cx="9144000" cy="5143500" type="screen16x9"/>
  <p:notesSz cx="6858000" cy="9144000"/>
  <p:embeddedFontLst>
    <p:embeddedFont>
      <p:font typeface="Arial Narrow" panose="020B0606020202030204" pitchFamily="34" charset="0"/>
      <p:regular r:id="rId19"/>
      <p:bold r:id="rId20"/>
      <p:italic r:id="rId21"/>
      <p:boldItalic r:id="rId22"/>
    </p:embeddedFont>
    <p:embeddedFont>
      <p:font typeface="Economica" panose="020B0604020202020204" charset="0"/>
      <p:regular r:id="rId23"/>
      <p:bold r:id="rId24"/>
      <p:italic r:id="rId25"/>
      <p:boldItalic r:id="rId26"/>
    </p:embeddedFont>
    <p:embeddedFont>
      <p:font typeface="Trebuchet MS" panose="020B0603020202020204" pitchFamily="34" charset="0"/>
      <p:regular r:id="rId27"/>
      <p:bold r:id="rId28"/>
      <p:italic r:id="rId29"/>
      <p:boldItalic r:id="rId30"/>
    </p:embeddedFont>
    <p:embeddedFont>
      <p:font typeface="Wingdings 3" panose="05040102010807070707" pitchFamily="18" charset="2"/>
      <p:regular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4660"/>
  </p:normalViewPr>
  <p:slideViewPr>
    <p:cSldViewPr snapToGrid="0">
      <p:cViewPr varScale="1">
        <p:scale>
          <a:sx n="81" d="100"/>
          <a:sy n="81" d="100"/>
        </p:scale>
        <p:origin x="7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4F412-8411-4F94-B6DF-9DC59065BE3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D2BE001-6C3F-42DF-AA8B-16EA86DE9ED5}">
      <dgm:prSet/>
      <dgm:spPr/>
      <dgm:t>
        <a:bodyPr/>
        <a:lstStyle/>
        <a:p>
          <a:r>
            <a:rPr lang="en-US" dirty="0"/>
            <a:t>Introduction</a:t>
          </a:r>
        </a:p>
      </dgm:t>
    </dgm:pt>
    <dgm:pt modelId="{AB7F547A-D0D3-450A-8C86-8A58F78DD2E5}" type="parTrans" cxnId="{FD393C77-9026-4FAA-AAA3-DECFDD607FCD}">
      <dgm:prSet/>
      <dgm:spPr/>
      <dgm:t>
        <a:bodyPr/>
        <a:lstStyle/>
        <a:p>
          <a:endParaRPr lang="en-US"/>
        </a:p>
      </dgm:t>
    </dgm:pt>
    <dgm:pt modelId="{AD6E654F-7D5F-4087-B778-FD15F166A5AA}" type="sibTrans" cxnId="{FD393C77-9026-4FAA-AAA3-DECFDD607FCD}">
      <dgm:prSet/>
      <dgm:spPr/>
      <dgm:t>
        <a:bodyPr/>
        <a:lstStyle/>
        <a:p>
          <a:endParaRPr lang="en-US"/>
        </a:p>
      </dgm:t>
    </dgm:pt>
    <dgm:pt modelId="{C524409F-A2BD-4682-AE1C-91821A3608DB}">
      <dgm:prSet/>
      <dgm:spPr/>
      <dgm:t>
        <a:bodyPr/>
        <a:lstStyle/>
        <a:p>
          <a:r>
            <a:rPr lang="en-US" dirty="0"/>
            <a:t>Objective</a:t>
          </a:r>
        </a:p>
      </dgm:t>
    </dgm:pt>
    <dgm:pt modelId="{B10E1C36-6AAF-471B-97D4-CF96AED9C91E}" type="parTrans" cxnId="{5B555140-F89C-42AF-97AB-9B6A0D30FAF6}">
      <dgm:prSet/>
      <dgm:spPr/>
      <dgm:t>
        <a:bodyPr/>
        <a:lstStyle/>
        <a:p>
          <a:endParaRPr lang="en-US"/>
        </a:p>
      </dgm:t>
    </dgm:pt>
    <dgm:pt modelId="{A4AC2343-B859-4776-9BCA-36D14315BC94}" type="sibTrans" cxnId="{5B555140-F89C-42AF-97AB-9B6A0D30FAF6}">
      <dgm:prSet/>
      <dgm:spPr/>
      <dgm:t>
        <a:bodyPr/>
        <a:lstStyle/>
        <a:p>
          <a:endParaRPr lang="en-US"/>
        </a:p>
      </dgm:t>
    </dgm:pt>
    <dgm:pt modelId="{C47511B2-03B1-4319-94D2-0E7BF1FDB669}">
      <dgm:prSet/>
      <dgm:spPr/>
      <dgm:t>
        <a:bodyPr/>
        <a:lstStyle/>
        <a:p>
          <a:r>
            <a:rPr lang="en-US" dirty="0"/>
            <a:t>Microservices</a:t>
          </a:r>
        </a:p>
      </dgm:t>
    </dgm:pt>
    <dgm:pt modelId="{C63B61DA-3CE9-4179-A2B7-ACFD9FDCF71E}" type="parTrans" cxnId="{748B8A89-2EE2-4CDC-8AFA-954540BA2926}">
      <dgm:prSet/>
      <dgm:spPr/>
      <dgm:t>
        <a:bodyPr/>
        <a:lstStyle/>
        <a:p>
          <a:endParaRPr lang="en-US"/>
        </a:p>
      </dgm:t>
    </dgm:pt>
    <dgm:pt modelId="{15171396-318B-428E-97F2-DA9C7A34AD29}" type="sibTrans" cxnId="{748B8A89-2EE2-4CDC-8AFA-954540BA2926}">
      <dgm:prSet/>
      <dgm:spPr/>
      <dgm:t>
        <a:bodyPr/>
        <a:lstStyle/>
        <a:p>
          <a:endParaRPr lang="en-US"/>
        </a:p>
      </dgm:t>
    </dgm:pt>
    <dgm:pt modelId="{39125A34-7EBF-450C-B4A0-83AE35839148}">
      <dgm:prSet/>
      <dgm:spPr/>
      <dgm:t>
        <a:bodyPr/>
        <a:lstStyle/>
        <a:p>
          <a:r>
            <a:rPr lang="en-US" dirty="0"/>
            <a:t>Use case diagram</a:t>
          </a:r>
        </a:p>
      </dgm:t>
    </dgm:pt>
    <dgm:pt modelId="{1C96AE34-7E8B-4B13-9EAA-90975A277868}" type="parTrans" cxnId="{FDE117D9-6D56-45E1-86E5-8CFB954C9EEF}">
      <dgm:prSet/>
      <dgm:spPr/>
      <dgm:t>
        <a:bodyPr/>
        <a:lstStyle/>
        <a:p>
          <a:endParaRPr lang="en-US"/>
        </a:p>
      </dgm:t>
    </dgm:pt>
    <dgm:pt modelId="{304EA4A0-469C-4DC7-B882-0F929C92707C}" type="sibTrans" cxnId="{FDE117D9-6D56-45E1-86E5-8CFB954C9EEF}">
      <dgm:prSet/>
      <dgm:spPr/>
      <dgm:t>
        <a:bodyPr/>
        <a:lstStyle/>
        <a:p>
          <a:endParaRPr lang="en-US"/>
        </a:p>
      </dgm:t>
    </dgm:pt>
    <dgm:pt modelId="{70082B96-C7D9-4107-A4A8-27C3CB212BFD}">
      <dgm:prSet/>
      <dgm:spPr/>
      <dgm:t>
        <a:bodyPr/>
        <a:lstStyle/>
        <a:p>
          <a:r>
            <a:rPr lang="en-US" dirty="0"/>
            <a:t>Challenges faced</a:t>
          </a:r>
        </a:p>
      </dgm:t>
    </dgm:pt>
    <dgm:pt modelId="{F6233ADA-1417-404C-9FC9-F257431C6E20}" type="parTrans" cxnId="{F4FD7B99-FF19-48BB-942F-8055BED2F5D3}">
      <dgm:prSet/>
      <dgm:spPr/>
      <dgm:t>
        <a:bodyPr/>
        <a:lstStyle/>
        <a:p>
          <a:endParaRPr lang="en-US"/>
        </a:p>
      </dgm:t>
    </dgm:pt>
    <dgm:pt modelId="{F28FE905-CA92-4CBE-92E5-4CC51CA90314}" type="sibTrans" cxnId="{F4FD7B99-FF19-48BB-942F-8055BED2F5D3}">
      <dgm:prSet/>
      <dgm:spPr/>
      <dgm:t>
        <a:bodyPr/>
        <a:lstStyle/>
        <a:p>
          <a:endParaRPr lang="en-US"/>
        </a:p>
      </dgm:t>
    </dgm:pt>
    <dgm:pt modelId="{83AE409D-FEDB-4FF7-B291-36B8E3D5654F}">
      <dgm:prSet/>
      <dgm:spPr/>
      <dgm:t>
        <a:bodyPr/>
        <a:lstStyle/>
        <a:p>
          <a:r>
            <a:rPr lang="en-US" dirty="0"/>
            <a:t>Technologies used</a:t>
          </a:r>
        </a:p>
      </dgm:t>
    </dgm:pt>
    <dgm:pt modelId="{5DFA569C-28F4-47D6-AD3C-3DD67F9BCA98}" type="parTrans" cxnId="{D635410A-41B5-4E6E-BBF4-5C6F9B89492C}">
      <dgm:prSet/>
      <dgm:spPr/>
      <dgm:t>
        <a:bodyPr/>
        <a:lstStyle/>
        <a:p>
          <a:endParaRPr lang="en-US"/>
        </a:p>
      </dgm:t>
    </dgm:pt>
    <dgm:pt modelId="{0285E4E7-7FA6-4C12-B06E-B2AA6C3953E5}" type="sibTrans" cxnId="{D635410A-41B5-4E6E-BBF4-5C6F9B89492C}">
      <dgm:prSet/>
      <dgm:spPr/>
      <dgm:t>
        <a:bodyPr/>
        <a:lstStyle/>
        <a:p>
          <a:endParaRPr lang="en-US"/>
        </a:p>
      </dgm:t>
    </dgm:pt>
    <dgm:pt modelId="{C870307E-FB12-45BB-9B0A-093D4CED205F}">
      <dgm:prSet/>
      <dgm:spPr/>
      <dgm:t>
        <a:bodyPr/>
        <a:lstStyle/>
        <a:p>
          <a:r>
            <a:rPr lang="en-US" dirty="0"/>
            <a:t>Screenshots</a:t>
          </a:r>
        </a:p>
      </dgm:t>
    </dgm:pt>
    <dgm:pt modelId="{C8F629D5-3358-450A-B39B-EAFFAF5C0F5D}" type="parTrans" cxnId="{05A8E59B-EA59-4F95-B5F2-8E83CCD3C298}">
      <dgm:prSet/>
      <dgm:spPr/>
      <dgm:t>
        <a:bodyPr/>
        <a:lstStyle/>
        <a:p>
          <a:endParaRPr lang="en-US"/>
        </a:p>
      </dgm:t>
    </dgm:pt>
    <dgm:pt modelId="{057C68EE-5192-4923-AF22-9D1C9317AAB7}" type="sibTrans" cxnId="{05A8E59B-EA59-4F95-B5F2-8E83CCD3C298}">
      <dgm:prSet/>
      <dgm:spPr/>
      <dgm:t>
        <a:bodyPr/>
        <a:lstStyle/>
        <a:p>
          <a:endParaRPr lang="en-US"/>
        </a:p>
      </dgm:t>
    </dgm:pt>
    <dgm:pt modelId="{DBFCBD25-BA62-4B36-B40F-96D6159EBD93}">
      <dgm:prSet/>
      <dgm:spPr/>
      <dgm:t>
        <a:bodyPr/>
        <a:lstStyle/>
        <a:p>
          <a:endParaRPr lang="en-US" dirty="0"/>
        </a:p>
      </dgm:t>
    </dgm:pt>
    <dgm:pt modelId="{2278D8C2-80EB-4624-AEE1-F3910089CC43}" type="parTrans" cxnId="{B3A093F3-63FB-4B99-A14B-2B4CD9C6076C}">
      <dgm:prSet/>
      <dgm:spPr/>
      <dgm:t>
        <a:bodyPr/>
        <a:lstStyle/>
        <a:p>
          <a:endParaRPr lang="en-US"/>
        </a:p>
      </dgm:t>
    </dgm:pt>
    <dgm:pt modelId="{1D8E3268-8E32-4A91-BE33-BFB80A8CD923}" type="sibTrans" cxnId="{B3A093F3-63FB-4B99-A14B-2B4CD9C6076C}">
      <dgm:prSet/>
      <dgm:spPr/>
      <dgm:t>
        <a:bodyPr/>
        <a:lstStyle/>
        <a:p>
          <a:endParaRPr lang="en-US"/>
        </a:p>
      </dgm:t>
    </dgm:pt>
    <dgm:pt modelId="{EA98C72F-BD02-454D-8A1F-BEF3B73F71C7}" type="pres">
      <dgm:prSet presAssocID="{0F64F412-8411-4F94-B6DF-9DC59065BE31}" presName="vert0" presStyleCnt="0">
        <dgm:presLayoutVars>
          <dgm:dir/>
          <dgm:animOne val="branch"/>
          <dgm:animLvl val="lvl"/>
        </dgm:presLayoutVars>
      </dgm:prSet>
      <dgm:spPr/>
    </dgm:pt>
    <dgm:pt modelId="{F41C49B0-9DB4-4384-AD4C-1B711FCAB39A}" type="pres">
      <dgm:prSet presAssocID="{6D2BE001-6C3F-42DF-AA8B-16EA86DE9ED5}" presName="thickLine" presStyleLbl="alignNode1" presStyleIdx="0" presStyleCnt="8"/>
      <dgm:spPr/>
    </dgm:pt>
    <dgm:pt modelId="{24FAC247-32A1-4D88-A2EB-0249B0FC09A6}" type="pres">
      <dgm:prSet presAssocID="{6D2BE001-6C3F-42DF-AA8B-16EA86DE9ED5}" presName="horz1" presStyleCnt="0"/>
      <dgm:spPr/>
    </dgm:pt>
    <dgm:pt modelId="{729F228B-8672-451F-ABCB-24D138D6F844}" type="pres">
      <dgm:prSet presAssocID="{6D2BE001-6C3F-42DF-AA8B-16EA86DE9ED5}" presName="tx1" presStyleLbl="revTx" presStyleIdx="0" presStyleCnt="8"/>
      <dgm:spPr/>
    </dgm:pt>
    <dgm:pt modelId="{D0A38687-943C-4215-84A1-F683EE0F416C}" type="pres">
      <dgm:prSet presAssocID="{6D2BE001-6C3F-42DF-AA8B-16EA86DE9ED5}" presName="vert1" presStyleCnt="0"/>
      <dgm:spPr/>
    </dgm:pt>
    <dgm:pt modelId="{479B5C54-900E-4616-853F-790224BDADA3}" type="pres">
      <dgm:prSet presAssocID="{C524409F-A2BD-4682-AE1C-91821A3608DB}" presName="thickLine" presStyleLbl="alignNode1" presStyleIdx="1" presStyleCnt="8"/>
      <dgm:spPr/>
    </dgm:pt>
    <dgm:pt modelId="{C37620D5-8EED-4B89-916A-AC60DCBF9664}" type="pres">
      <dgm:prSet presAssocID="{C524409F-A2BD-4682-AE1C-91821A3608DB}" presName="horz1" presStyleCnt="0"/>
      <dgm:spPr/>
    </dgm:pt>
    <dgm:pt modelId="{526127DE-657F-4F07-B9FD-AF2A45F049E4}" type="pres">
      <dgm:prSet presAssocID="{C524409F-A2BD-4682-AE1C-91821A3608DB}" presName="tx1" presStyleLbl="revTx" presStyleIdx="1" presStyleCnt="8"/>
      <dgm:spPr/>
    </dgm:pt>
    <dgm:pt modelId="{310D940B-D84B-4C60-9F91-D8DC0D285442}" type="pres">
      <dgm:prSet presAssocID="{C524409F-A2BD-4682-AE1C-91821A3608DB}" presName="vert1" presStyleCnt="0"/>
      <dgm:spPr/>
    </dgm:pt>
    <dgm:pt modelId="{3F6955BA-7351-49F5-A254-05AD3111F888}" type="pres">
      <dgm:prSet presAssocID="{C47511B2-03B1-4319-94D2-0E7BF1FDB669}" presName="thickLine" presStyleLbl="alignNode1" presStyleIdx="2" presStyleCnt="8"/>
      <dgm:spPr/>
    </dgm:pt>
    <dgm:pt modelId="{01DE6F5A-66EC-4E1C-80BA-D19DC4931575}" type="pres">
      <dgm:prSet presAssocID="{C47511B2-03B1-4319-94D2-0E7BF1FDB669}" presName="horz1" presStyleCnt="0"/>
      <dgm:spPr/>
    </dgm:pt>
    <dgm:pt modelId="{AE2D864F-B012-4E28-9E2D-048136A54053}" type="pres">
      <dgm:prSet presAssocID="{C47511B2-03B1-4319-94D2-0E7BF1FDB669}" presName="tx1" presStyleLbl="revTx" presStyleIdx="2" presStyleCnt="8"/>
      <dgm:spPr/>
    </dgm:pt>
    <dgm:pt modelId="{62E2FB0B-A446-40C8-AED7-D7D1E92F7256}" type="pres">
      <dgm:prSet presAssocID="{C47511B2-03B1-4319-94D2-0E7BF1FDB669}" presName="vert1" presStyleCnt="0"/>
      <dgm:spPr/>
    </dgm:pt>
    <dgm:pt modelId="{012E96F7-4F0E-4079-8AAC-9E210A9E4973}" type="pres">
      <dgm:prSet presAssocID="{39125A34-7EBF-450C-B4A0-83AE35839148}" presName="thickLine" presStyleLbl="alignNode1" presStyleIdx="3" presStyleCnt="8"/>
      <dgm:spPr/>
    </dgm:pt>
    <dgm:pt modelId="{2F2BB7A2-F180-45B4-9FDD-24959ADAC183}" type="pres">
      <dgm:prSet presAssocID="{39125A34-7EBF-450C-B4A0-83AE35839148}" presName="horz1" presStyleCnt="0"/>
      <dgm:spPr/>
    </dgm:pt>
    <dgm:pt modelId="{A9EA212F-3150-4B65-A777-441593F133D0}" type="pres">
      <dgm:prSet presAssocID="{39125A34-7EBF-450C-B4A0-83AE35839148}" presName="tx1" presStyleLbl="revTx" presStyleIdx="3" presStyleCnt="8"/>
      <dgm:spPr/>
    </dgm:pt>
    <dgm:pt modelId="{522FC3C6-794F-4EAE-98B9-E7B86DB732D7}" type="pres">
      <dgm:prSet presAssocID="{39125A34-7EBF-450C-B4A0-83AE35839148}" presName="vert1" presStyleCnt="0"/>
      <dgm:spPr/>
    </dgm:pt>
    <dgm:pt modelId="{26ECC791-279A-410E-AA28-5F424DDECFF7}" type="pres">
      <dgm:prSet presAssocID="{70082B96-C7D9-4107-A4A8-27C3CB212BFD}" presName="thickLine" presStyleLbl="alignNode1" presStyleIdx="4" presStyleCnt="8"/>
      <dgm:spPr/>
    </dgm:pt>
    <dgm:pt modelId="{652CD316-5732-4A70-A9A5-EBD083B67C27}" type="pres">
      <dgm:prSet presAssocID="{70082B96-C7D9-4107-A4A8-27C3CB212BFD}" presName="horz1" presStyleCnt="0"/>
      <dgm:spPr/>
    </dgm:pt>
    <dgm:pt modelId="{C24693C9-AFF7-47D4-ABD8-FD54CF6301A9}" type="pres">
      <dgm:prSet presAssocID="{70082B96-C7D9-4107-A4A8-27C3CB212BFD}" presName="tx1" presStyleLbl="revTx" presStyleIdx="4" presStyleCnt="8"/>
      <dgm:spPr/>
    </dgm:pt>
    <dgm:pt modelId="{404F9141-775E-4722-AED9-69D99709151B}" type="pres">
      <dgm:prSet presAssocID="{70082B96-C7D9-4107-A4A8-27C3CB212BFD}" presName="vert1" presStyleCnt="0"/>
      <dgm:spPr/>
    </dgm:pt>
    <dgm:pt modelId="{EDBE1539-E898-46C0-8A3F-1698541B5D93}" type="pres">
      <dgm:prSet presAssocID="{83AE409D-FEDB-4FF7-B291-36B8E3D5654F}" presName="thickLine" presStyleLbl="alignNode1" presStyleIdx="5" presStyleCnt="8"/>
      <dgm:spPr/>
    </dgm:pt>
    <dgm:pt modelId="{4F9647DF-8D1B-45DA-B0DB-FC43D1F9C107}" type="pres">
      <dgm:prSet presAssocID="{83AE409D-FEDB-4FF7-B291-36B8E3D5654F}" presName="horz1" presStyleCnt="0"/>
      <dgm:spPr/>
    </dgm:pt>
    <dgm:pt modelId="{542B424F-56EE-450A-A931-671C7F814BAA}" type="pres">
      <dgm:prSet presAssocID="{83AE409D-FEDB-4FF7-B291-36B8E3D5654F}" presName="tx1" presStyleLbl="revTx" presStyleIdx="5" presStyleCnt="8"/>
      <dgm:spPr/>
    </dgm:pt>
    <dgm:pt modelId="{6577534F-EC47-4B7C-B857-B4541AC23F06}" type="pres">
      <dgm:prSet presAssocID="{83AE409D-FEDB-4FF7-B291-36B8E3D5654F}" presName="vert1" presStyleCnt="0"/>
      <dgm:spPr/>
    </dgm:pt>
    <dgm:pt modelId="{970AA308-4D7F-4425-983F-3687C005D595}" type="pres">
      <dgm:prSet presAssocID="{C870307E-FB12-45BB-9B0A-093D4CED205F}" presName="thickLine" presStyleLbl="alignNode1" presStyleIdx="6" presStyleCnt="8"/>
      <dgm:spPr/>
    </dgm:pt>
    <dgm:pt modelId="{28997C2E-F5BF-4109-B01E-FFCE80483874}" type="pres">
      <dgm:prSet presAssocID="{C870307E-FB12-45BB-9B0A-093D4CED205F}" presName="horz1" presStyleCnt="0"/>
      <dgm:spPr/>
    </dgm:pt>
    <dgm:pt modelId="{83347959-D097-4D98-A02D-0BE54B0FF1A1}" type="pres">
      <dgm:prSet presAssocID="{C870307E-FB12-45BB-9B0A-093D4CED205F}" presName="tx1" presStyleLbl="revTx" presStyleIdx="6" presStyleCnt="8"/>
      <dgm:spPr/>
    </dgm:pt>
    <dgm:pt modelId="{86D81C86-4E77-4B40-A3E2-909128666985}" type="pres">
      <dgm:prSet presAssocID="{C870307E-FB12-45BB-9B0A-093D4CED205F}" presName="vert1" presStyleCnt="0"/>
      <dgm:spPr/>
    </dgm:pt>
    <dgm:pt modelId="{76233458-E8ED-4304-9B66-092E09408FDF}" type="pres">
      <dgm:prSet presAssocID="{DBFCBD25-BA62-4B36-B40F-96D6159EBD93}" presName="thickLine" presStyleLbl="alignNode1" presStyleIdx="7" presStyleCnt="8"/>
      <dgm:spPr/>
    </dgm:pt>
    <dgm:pt modelId="{6147303F-D541-4A21-BBD1-AE140C33F95F}" type="pres">
      <dgm:prSet presAssocID="{DBFCBD25-BA62-4B36-B40F-96D6159EBD93}" presName="horz1" presStyleCnt="0"/>
      <dgm:spPr/>
    </dgm:pt>
    <dgm:pt modelId="{A835A196-7671-4BDF-A23C-B6463DACF243}" type="pres">
      <dgm:prSet presAssocID="{DBFCBD25-BA62-4B36-B40F-96D6159EBD93}" presName="tx1" presStyleLbl="revTx" presStyleIdx="7" presStyleCnt="8"/>
      <dgm:spPr/>
    </dgm:pt>
    <dgm:pt modelId="{292A45B2-51E7-43AC-9D4C-D992EA6B40B3}" type="pres">
      <dgm:prSet presAssocID="{DBFCBD25-BA62-4B36-B40F-96D6159EBD93}" presName="vert1" presStyleCnt="0"/>
      <dgm:spPr/>
    </dgm:pt>
  </dgm:ptLst>
  <dgm:cxnLst>
    <dgm:cxn modelId="{29315C0A-54F3-4618-872A-6CEFB15BD6DF}" type="presOf" srcId="{C524409F-A2BD-4682-AE1C-91821A3608DB}" destId="{526127DE-657F-4F07-B9FD-AF2A45F049E4}" srcOrd="0" destOrd="0" presId="urn:microsoft.com/office/officeart/2008/layout/LinedList"/>
    <dgm:cxn modelId="{D635410A-41B5-4E6E-BBF4-5C6F9B89492C}" srcId="{0F64F412-8411-4F94-B6DF-9DC59065BE31}" destId="{83AE409D-FEDB-4FF7-B291-36B8E3D5654F}" srcOrd="5" destOrd="0" parTransId="{5DFA569C-28F4-47D6-AD3C-3DD67F9BCA98}" sibTransId="{0285E4E7-7FA6-4C12-B06E-B2AA6C3953E5}"/>
    <dgm:cxn modelId="{86D64615-CF88-4735-AA8D-EC86CC046FA3}" type="presOf" srcId="{6D2BE001-6C3F-42DF-AA8B-16EA86DE9ED5}" destId="{729F228B-8672-451F-ABCB-24D138D6F844}" srcOrd="0" destOrd="0" presId="urn:microsoft.com/office/officeart/2008/layout/LinedList"/>
    <dgm:cxn modelId="{C6392E1F-3716-4C91-BF69-C032DDDC74B0}" type="presOf" srcId="{0F64F412-8411-4F94-B6DF-9DC59065BE31}" destId="{EA98C72F-BD02-454D-8A1F-BEF3B73F71C7}" srcOrd="0" destOrd="0" presId="urn:microsoft.com/office/officeart/2008/layout/LinedList"/>
    <dgm:cxn modelId="{5B555140-F89C-42AF-97AB-9B6A0D30FAF6}" srcId="{0F64F412-8411-4F94-B6DF-9DC59065BE31}" destId="{C524409F-A2BD-4682-AE1C-91821A3608DB}" srcOrd="1" destOrd="0" parTransId="{B10E1C36-6AAF-471B-97D4-CF96AED9C91E}" sibTransId="{A4AC2343-B859-4776-9BCA-36D14315BC94}"/>
    <dgm:cxn modelId="{D7522260-F124-4D9D-AA3D-48F8C5A7B988}" type="presOf" srcId="{C47511B2-03B1-4319-94D2-0E7BF1FDB669}" destId="{AE2D864F-B012-4E28-9E2D-048136A54053}" srcOrd="0" destOrd="0" presId="urn:microsoft.com/office/officeart/2008/layout/LinedList"/>
    <dgm:cxn modelId="{2461C160-8DAA-48A9-9B4E-EFBA7959434F}" type="presOf" srcId="{DBFCBD25-BA62-4B36-B40F-96D6159EBD93}" destId="{A835A196-7671-4BDF-A23C-B6463DACF243}" srcOrd="0" destOrd="0" presId="urn:microsoft.com/office/officeart/2008/layout/LinedList"/>
    <dgm:cxn modelId="{FD393C77-9026-4FAA-AAA3-DECFDD607FCD}" srcId="{0F64F412-8411-4F94-B6DF-9DC59065BE31}" destId="{6D2BE001-6C3F-42DF-AA8B-16EA86DE9ED5}" srcOrd="0" destOrd="0" parTransId="{AB7F547A-D0D3-450A-8C86-8A58F78DD2E5}" sibTransId="{AD6E654F-7D5F-4087-B778-FD15F166A5AA}"/>
    <dgm:cxn modelId="{B19C5A83-5B41-4A54-8986-ACD279AEBD1B}" type="presOf" srcId="{C870307E-FB12-45BB-9B0A-093D4CED205F}" destId="{83347959-D097-4D98-A02D-0BE54B0FF1A1}" srcOrd="0" destOrd="0" presId="urn:microsoft.com/office/officeart/2008/layout/LinedList"/>
    <dgm:cxn modelId="{748B8A89-2EE2-4CDC-8AFA-954540BA2926}" srcId="{0F64F412-8411-4F94-B6DF-9DC59065BE31}" destId="{C47511B2-03B1-4319-94D2-0E7BF1FDB669}" srcOrd="2" destOrd="0" parTransId="{C63B61DA-3CE9-4179-A2B7-ACFD9FDCF71E}" sibTransId="{15171396-318B-428E-97F2-DA9C7A34AD29}"/>
    <dgm:cxn modelId="{F144B98F-E920-4781-8CFD-A35AED33AEDF}" type="presOf" srcId="{39125A34-7EBF-450C-B4A0-83AE35839148}" destId="{A9EA212F-3150-4B65-A777-441593F133D0}" srcOrd="0" destOrd="0" presId="urn:microsoft.com/office/officeart/2008/layout/LinedList"/>
    <dgm:cxn modelId="{F4FD7B99-FF19-48BB-942F-8055BED2F5D3}" srcId="{0F64F412-8411-4F94-B6DF-9DC59065BE31}" destId="{70082B96-C7D9-4107-A4A8-27C3CB212BFD}" srcOrd="4" destOrd="0" parTransId="{F6233ADA-1417-404C-9FC9-F257431C6E20}" sibTransId="{F28FE905-CA92-4CBE-92E5-4CC51CA90314}"/>
    <dgm:cxn modelId="{05A8E59B-EA59-4F95-B5F2-8E83CCD3C298}" srcId="{0F64F412-8411-4F94-B6DF-9DC59065BE31}" destId="{C870307E-FB12-45BB-9B0A-093D4CED205F}" srcOrd="6" destOrd="0" parTransId="{C8F629D5-3358-450A-B39B-EAFFAF5C0F5D}" sibTransId="{057C68EE-5192-4923-AF22-9D1C9317AAB7}"/>
    <dgm:cxn modelId="{1B0D19BA-E90F-46AE-8212-896B04B9E212}" type="presOf" srcId="{83AE409D-FEDB-4FF7-B291-36B8E3D5654F}" destId="{542B424F-56EE-450A-A931-671C7F814BAA}" srcOrd="0" destOrd="0" presId="urn:microsoft.com/office/officeart/2008/layout/LinedList"/>
    <dgm:cxn modelId="{381906BF-ED77-408B-97B1-7A21A15C1866}" type="presOf" srcId="{70082B96-C7D9-4107-A4A8-27C3CB212BFD}" destId="{C24693C9-AFF7-47D4-ABD8-FD54CF6301A9}" srcOrd="0" destOrd="0" presId="urn:microsoft.com/office/officeart/2008/layout/LinedList"/>
    <dgm:cxn modelId="{FDE117D9-6D56-45E1-86E5-8CFB954C9EEF}" srcId="{0F64F412-8411-4F94-B6DF-9DC59065BE31}" destId="{39125A34-7EBF-450C-B4A0-83AE35839148}" srcOrd="3" destOrd="0" parTransId="{1C96AE34-7E8B-4B13-9EAA-90975A277868}" sibTransId="{304EA4A0-469C-4DC7-B882-0F929C92707C}"/>
    <dgm:cxn modelId="{B3A093F3-63FB-4B99-A14B-2B4CD9C6076C}" srcId="{0F64F412-8411-4F94-B6DF-9DC59065BE31}" destId="{DBFCBD25-BA62-4B36-B40F-96D6159EBD93}" srcOrd="7" destOrd="0" parTransId="{2278D8C2-80EB-4624-AEE1-F3910089CC43}" sibTransId="{1D8E3268-8E32-4A91-BE33-BFB80A8CD923}"/>
    <dgm:cxn modelId="{BE87D46D-201C-4553-B942-152CCD0DE34B}" type="presParOf" srcId="{EA98C72F-BD02-454D-8A1F-BEF3B73F71C7}" destId="{F41C49B0-9DB4-4384-AD4C-1B711FCAB39A}" srcOrd="0" destOrd="0" presId="urn:microsoft.com/office/officeart/2008/layout/LinedList"/>
    <dgm:cxn modelId="{7A131E7A-C281-4A5B-A79B-13373739CBA4}" type="presParOf" srcId="{EA98C72F-BD02-454D-8A1F-BEF3B73F71C7}" destId="{24FAC247-32A1-4D88-A2EB-0249B0FC09A6}" srcOrd="1" destOrd="0" presId="urn:microsoft.com/office/officeart/2008/layout/LinedList"/>
    <dgm:cxn modelId="{0235CA5F-220F-4A42-86A3-965765B9CB7E}" type="presParOf" srcId="{24FAC247-32A1-4D88-A2EB-0249B0FC09A6}" destId="{729F228B-8672-451F-ABCB-24D138D6F844}" srcOrd="0" destOrd="0" presId="urn:microsoft.com/office/officeart/2008/layout/LinedList"/>
    <dgm:cxn modelId="{5DFCC571-342F-4329-A110-0BFAB6B6ECBF}" type="presParOf" srcId="{24FAC247-32A1-4D88-A2EB-0249B0FC09A6}" destId="{D0A38687-943C-4215-84A1-F683EE0F416C}" srcOrd="1" destOrd="0" presId="urn:microsoft.com/office/officeart/2008/layout/LinedList"/>
    <dgm:cxn modelId="{05D9B511-2A00-4C7A-99CF-722A43EC3CC9}" type="presParOf" srcId="{EA98C72F-BD02-454D-8A1F-BEF3B73F71C7}" destId="{479B5C54-900E-4616-853F-790224BDADA3}" srcOrd="2" destOrd="0" presId="urn:microsoft.com/office/officeart/2008/layout/LinedList"/>
    <dgm:cxn modelId="{FAB11230-2B82-41C1-AEAB-B7745761B565}" type="presParOf" srcId="{EA98C72F-BD02-454D-8A1F-BEF3B73F71C7}" destId="{C37620D5-8EED-4B89-916A-AC60DCBF9664}" srcOrd="3" destOrd="0" presId="urn:microsoft.com/office/officeart/2008/layout/LinedList"/>
    <dgm:cxn modelId="{916B12EA-DDC1-435B-9EA4-1DF71DD50710}" type="presParOf" srcId="{C37620D5-8EED-4B89-916A-AC60DCBF9664}" destId="{526127DE-657F-4F07-B9FD-AF2A45F049E4}" srcOrd="0" destOrd="0" presId="urn:microsoft.com/office/officeart/2008/layout/LinedList"/>
    <dgm:cxn modelId="{F7844985-9DBE-4A93-B924-8A4ABE9FCE98}" type="presParOf" srcId="{C37620D5-8EED-4B89-916A-AC60DCBF9664}" destId="{310D940B-D84B-4C60-9F91-D8DC0D285442}" srcOrd="1" destOrd="0" presId="urn:microsoft.com/office/officeart/2008/layout/LinedList"/>
    <dgm:cxn modelId="{71AE560E-1EAD-4E79-A526-202E008FB92D}" type="presParOf" srcId="{EA98C72F-BD02-454D-8A1F-BEF3B73F71C7}" destId="{3F6955BA-7351-49F5-A254-05AD3111F888}" srcOrd="4" destOrd="0" presId="urn:microsoft.com/office/officeart/2008/layout/LinedList"/>
    <dgm:cxn modelId="{3045972B-C2D3-4A6A-9CE0-CAA315313DF1}" type="presParOf" srcId="{EA98C72F-BD02-454D-8A1F-BEF3B73F71C7}" destId="{01DE6F5A-66EC-4E1C-80BA-D19DC4931575}" srcOrd="5" destOrd="0" presId="urn:microsoft.com/office/officeart/2008/layout/LinedList"/>
    <dgm:cxn modelId="{BAEE566D-CD4B-4EE6-B94F-F18BB5239D4F}" type="presParOf" srcId="{01DE6F5A-66EC-4E1C-80BA-D19DC4931575}" destId="{AE2D864F-B012-4E28-9E2D-048136A54053}" srcOrd="0" destOrd="0" presId="urn:microsoft.com/office/officeart/2008/layout/LinedList"/>
    <dgm:cxn modelId="{8D796F3D-0564-4517-96A9-E95F788F5F1C}" type="presParOf" srcId="{01DE6F5A-66EC-4E1C-80BA-D19DC4931575}" destId="{62E2FB0B-A446-40C8-AED7-D7D1E92F7256}" srcOrd="1" destOrd="0" presId="urn:microsoft.com/office/officeart/2008/layout/LinedList"/>
    <dgm:cxn modelId="{512B6AB0-F9D8-41BF-8FDB-3CFF1F6091F3}" type="presParOf" srcId="{EA98C72F-BD02-454D-8A1F-BEF3B73F71C7}" destId="{012E96F7-4F0E-4079-8AAC-9E210A9E4973}" srcOrd="6" destOrd="0" presId="urn:microsoft.com/office/officeart/2008/layout/LinedList"/>
    <dgm:cxn modelId="{9EE551BA-BEC1-44B3-A547-3DAD0B38C87D}" type="presParOf" srcId="{EA98C72F-BD02-454D-8A1F-BEF3B73F71C7}" destId="{2F2BB7A2-F180-45B4-9FDD-24959ADAC183}" srcOrd="7" destOrd="0" presId="urn:microsoft.com/office/officeart/2008/layout/LinedList"/>
    <dgm:cxn modelId="{7959776F-23C3-487A-8DED-CAD500E1AE81}" type="presParOf" srcId="{2F2BB7A2-F180-45B4-9FDD-24959ADAC183}" destId="{A9EA212F-3150-4B65-A777-441593F133D0}" srcOrd="0" destOrd="0" presId="urn:microsoft.com/office/officeart/2008/layout/LinedList"/>
    <dgm:cxn modelId="{1CC15C7D-880E-4141-A50F-150A2E7B9B70}" type="presParOf" srcId="{2F2BB7A2-F180-45B4-9FDD-24959ADAC183}" destId="{522FC3C6-794F-4EAE-98B9-E7B86DB732D7}" srcOrd="1" destOrd="0" presId="urn:microsoft.com/office/officeart/2008/layout/LinedList"/>
    <dgm:cxn modelId="{C7D79D53-5139-4BA9-BF94-C8A3791AA933}" type="presParOf" srcId="{EA98C72F-BD02-454D-8A1F-BEF3B73F71C7}" destId="{26ECC791-279A-410E-AA28-5F424DDECFF7}" srcOrd="8" destOrd="0" presId="urn:microsoft.com/office/officeart/2008/layout/LinedList"/>
    <dgm:cxn modelId="{7C386E3E-9193-4F6F-A6E1-4DEF358392DB}" type="presParOf" srcId="{EA98C72F-BD02-454D-8A1F-BEF3B73F71C7}" destId="{652CD316-5732-4A70-A9A5-EBD083B67C27}" srcOrd="9" destOrd="0" presId="urn:microsoft.com/office/officeart/2008/layout/LinedList"/>
    <dgm:cxn modelId="{B75CF7B4-43C2-416D-9C2A-424709684158}" type="presParOf" srcId="{652CD316-5732-4A70-A9A5-EBD083B67C27}" destId="{C24693C9-AFF7-47D4-ABD8-FD54CF6301A9}" srcOrd="0" destOrd="0" presId="urn:microsoft.com/office/officeart/2008/layout/LinedList"/>
    <dgm:cxn modelId="{D1173C1B-A458-4D98-A6D6-F6003E311D2F}" type="presParOf" srcId="{652CD316-5732-4A70-A9A5-EBD083B67C27}" destId="{404F9141-775E-4722-AED9-69D99709151B}" srcOrd="1" destOrd="0" presId="urn:microsoft.com/office/officeart/2008/layout/LinedList"/>
    <dgm:cxn modelId="{8E42D935-B893-4390-81DD-75B8EC139719}" type="presParOf" srcId="{EA98C72F-BD02-454D-8A1F-BEF3B73F71C7}" destId="{EDBE1539-E898-46C0-8A3F-1698541B5D93}" srcOrd="10" destOrd="0" presId="urn:microsoft.com/office/officeart/2008/layout/LinedList"/>
    <dgm:cxn modelId="{562D3A6C-6C63-4B5D-B1DF-57B8F47E3AFF}" type="presParOf" srcId="{EA98C72F-BD02-454D-8A1F-BEF3B73F71C7}" destId="{4F9647DF-8D1B-45DA-B0DB-FC43D1F9C107}" srcOrd="11" destOrd="0" presId="urn:microsoft.com/office/officeart/2008/layout/LinedList"/>
    <dgm:cxn modelId="{A0EA1074-2B86-40E2-B51A-9045F92956EB}" type="presParOf" srcId="{4F9647DF-8D1B-45DA-B0DB-FC43D1F9C107}" destId="{542B424F-56EE-450A-A931-671C7F814BAA}" srcOrd="0" destOrd="0" presId="urn:microsoft.com/office/officeart/2008/layout/LinedList"/>
    <dgm:cxn modelId="{6ABE1231-12D5-4314-9E15-53CCF34D52F5}" type="presParOf" srcId="{4F9647DF-8D1B-45DA-B0DB-FC43D1F9C107}" destId="{6577534F-EC47-4B7C-B857-B4541AC23F06}" srcOrd="1" destOrd="0" presId="urn:microsoft.com/office/officeart/2008/layout/LinedList"/>
    <dgm:cxn modelId="{5F55A6E7-A5BB-4356-809F-3D91EE07B31A}" type="presParOf" srcId="{EA98C72F-BD02-454D-8A1F-BEF3B73F71C7}" destId="{970AA308-4D7F-4425-983F-3687C005D595}" srcOrd="12" destOrd="0" presId="urn:microsoft.com/office/officeart/2008/layout/LinedList"/>
    <dgm:cxn modelId="{C2598F72-406E-4172-8A68-EB2895C32957}" type="presParOf" srcId="{EA98C72F-BD02-454D-8A1F-BEF3B73F71C7}" destId="{28997C2E-F5BF-4109-B01E-FFCE80483874}" srcOrd="13" destOrd="0" presId="urn:microsoft.com/office/officeart/2008/layout/LinedList"/>
    <dgm:cxn modelId="{010E949E-F628-4453-91FF-973AE0DCC207}" type="presParOf" srcId="{28997C2E-F5BF-4109-B01E-FFCE80483874}" destId="{83347959-D097-4D98-A02D-0BE54B0FF1A1}" srcOrd="0" destOrd="0" presId="urn:microsoft.com/office/officeart/2008/layout/LinedList"/>
    <dgm:cxn modelId="{CEA75A7F-0CE8-47A7-B6FF-C4FCF73E296F}" type="presParOf" srcId="{28997C2E-F5BF-4109-B01E-FFCE80483874}" destId="{86D81C86-4E77-4B40-A3E2-909128666985}" srcOrd="1" destOrd="0" presId="urn:microsoft.com/office/officeart/2008/layout/LinedList"/>
    <dgm:cxn modelId="{336F7F7E-FD53-440B-9206-73D2A94416D9}" type="presParOf" srcId="{EA98C72F-BD02-454D-8A1F-BEF3B73F71C7}" destId="{76233458-E8ED-4304-9B66-092E09408FDF}" srcOrd="14" destOrd="0" presId="urn:microsoft.com/office/officeart/2008/layout/LinedList"/>
    <dgm:cxn modelId="{C7B7B045-80E6-426B-A946-EA97590D32E3}" type="presParOf" srcId="{EA98C72F-BD02-454D-8A1F-BEF3B73F71C7}" destId="{6147303F-D541-4A21-BBD1-AE140C33F95F}" srcOrd="15" destOrd="0" presId="urn:microsoft.com/office/officeart/2008/layout/LinedList"/>
    <dgm:cxn modelId="{10155113-5327-4195-8F2A-E153F3C14466}" type="presParOf" srcId="{6147303F-D541-4A21-BBD1-AE140C33F95F}" destId="{A835A196-7671-4BDF-A23C-B6463DACF243}" srcOrd="0" destOrd="0" presId="urn:microsoft.com/office/officeart/2008/layout/LinedList"/>
    <dgm:cxn modelId="{55160E2F-FB46-4039-A89A-68BEDBF68BDA}" type="presParOf" srcId="{6147303F-D541-4A21-BBD1-AE140C33F95F}" destId="{292A45B2-51E7-43AC-9D4C-D992EA6B40B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A9DA2D-5273-4D85-ADBE-8C2573AB02C5}" type="doc">
      <dgm:prSet loTypeId="urn:microsoft.com/office/officeart/2005/8/layout/cycle3" loCatId="cycle" qsTypeId="urn:microsoft.com/office/officeart/2005/8/quickstyle/simple1" qsCatId="simple" csTypeId="urn:microsoft.com/office/officeart/2005/8/colors/colorful5" csCatId="colorful"/>
      <dgm:spPr/>
      <dgm:t>
        <a:bodyPr/>
        <a:lstStyle/>
        <a:p>
          <a:endParaRPr lang="en-US"/>
        </a:p>
      </dgm:t>
    </dgm:pt>
    <dgm:pt modelId="{DF1F48F6-5CF8-49D1-A56C-ED61A6F2AF8C}">
      <dgm:prSet/>
      <dgm:spPr/>
      <dgm:t>
        <a:bodyPr/>
        <a:lstStyle/>
        <a:p>
          <a:r>
            <a:rPr lang="en-US" dirty="0">
              <a:solidFill>
                <a:schemeClr val="tx1"/>
              </a:solidFill>
              <a:latin typeface="Times New Roman" panose="02020603050405020304" pitchFamily="18" charset="0"/>
              <a:cs typeface="Times New Roman" panose="02020603050405020304" pitchFamily="18" charset="0"/>
            </a:rPr>
            <a:t>These Microservices performs following operations</a:t>
          </a:r>
        </a:p>
      </dgm:t>
    </dgm:pt>
    <dgm:pt modelId="{7C1DA65D-6E86-4C27-B227-13CAE93ED546}" type="parTrans" cxnId="{E4390E0E-A2D5-450A-803E-8FC89814368B}">
      <dgm:prSet/>
      <dgm:spPr/>
      <dgm:t>
        <a:bodyPr/>
        <a:lstStyle/>
        <a:p>
          <a:endParaRPr lang="en-US"/>
        </a:p>
      </dgm:t>
    </dgm:pt>
    <dgm:pt modelId="{65D722E0-9440-4C5E-8ADA-523E8007F69B}" type="sibTrans" cxnId="{E4390E0E-A2D5-450A-803E-8FC89814368B}">
      <dgm:prSet/>
      <dgm:spPr/>
      <dgm:t>
        <a:bodyPr/>
        <a:lstStyle/>
        <a:p>
          <a:endParaRPr lang="en-US"/>
        </a:p>
      </dgm:t>
    </dgm:pt>
    <dgm:pt modelId="{314814FC-DEAD-409F-BAEA-D2731800B7B2}">
      <dgm:prSet/>
      <dgm:spPr/>
      <dgm:t>
        <a:bodyPr/>
        <a:lstStyle/>
        <a:p>
          <a:r>
            <a:rPr lang="en-US" b="1" u="sng" dirty="0">
              <a:solidFill>
                <a:schemeClr val="bg1"/>
              </a:solidFill>
              <a:latin typeface="Times New Roman" panose="02020603050405020304" pitchFamily="18" charset="0"/>
              <a:cs typeface="Times New Roman" panose="02020603050405020304" pitchFamily="18" charset="0"/>
            </a:rPr>
            <a:t>User management </a:t>
          </a:r>
          <a:r>
            <a:rPr lang="en-US" dirty="0">
              <a:latin typeface="Times New Roman" panose="02020603050405020304" pitchFamily="18" charset="0"/>
              <a:cs typeface="Times New Roman" panose="02020603050405020304" pitchFamily="18" charset="0"/>
            </a:rPr>
            <a:t>:</a:t>
          </a:r>
        </a:p>
      </dgm:t>
    </dgm:pt>
    <dgm:pt modelId="{FC9ECFEC-0A98-4AAB-A95D-BF2E974F0FB2}" type="parTrans" cxnId="{BE814212-11F7-4DCB-8866-BC8F2EFABE70}">
      <dgm:prSet/>
      <dgm:spPr/>
      <dgm:t>
        <a:bodyPr/>
        <a:lstStyle/>
        <a:p>
          <a:endParaRPr lang="en-US"/>
        </a:p>
      </dgm:t>
    </dgm:pt>
    <dgm:pt modelId="{0F60B544-861C-418E-B53E-0B160AB8CE9A}" type="sibTrans" cxnId="{BE814212-11F7-4DCB-8866-BC8F2EFABE70}">
      <dgm:prSet/>
      <dgm:spPr/>
      <dgm:t>
        <a:bodyPr/>
        <a:lstStyle/>
        <a:p>
          <a:endParaRPr lang="en-US"/>
        </a:p>
      </dgm:t>
    </dgm:pt>
    <dgm:pt modelId="{B4273068-38DE-4F3E-B3BF-6EAC6919E933}">
      <dgm:prSet/>
      <dgm:spPr/>
      <dgm:t>
        <a:bodyPr/>
        <a:lstStyle/>
        <a:p>
          <a:r>
            <a:rPr lang="en-US" dirty="0">
              <a:solidFill>
                <a:schemeClr val="tx1"/>
              </a:solidFill>
              <a:latin typeface="Times New Roman" panose="02020603050405020304" pitchFamily="18" charset="0"/>
              <a:cs typeface="Times New Roman" panose="02020603050405020304" pitchFamily="18" charset="0"/>
            </a:rPr>
            <a:t>Register</a:t>
          </a:r>
          <a:r>
            <a:rPr lang="en-IN"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updating and listing user details.</a:t>
          </a:r>
        </a:p>
      </dgm:t>
    </dgm:pt>
    <dgm:pt modelId="{6736041C-9059-4DC6-A828-C3E994600AF3}" type="parTrans" cxnId="{D9675168-FAF6-498D-8B9C-DB118C9F4D27}">
      <dgm:prSet/>
      <dgm:spPr/>
      <dgm:t>
        <a:bodyPr/>
        <a:lstStyle/>
        <a:p>
          <a:endParaRPr lang="en-US"/>
        </a:p>
      </dgm:t>
    </dgm:pt>
    <dgm:pt modelId="{483D53F9-795C-4182-BCCE-0CD6E5B166DF}" type="sibTrans" cxnId="{D9675168-FAF6-498D-8B9C-DB118C9F4D27}">
      <dgm:prSet/>
      <dgm:spPr/>
      <dgm:t>
        <a:bodyPr/>
        <a:lstStyle/>
        <a:p>
          <a:endParaRPr lang="en-US"/>
        </a:p>
      </dgm:t>
    </dgm:pt>
    <dgm:pt modelId="{6430877A-4C67-4537-80DF-03C049242497}">
      <dgm:prSet/>
      <dgm:spPr/>
      <dgm:t>
        <a:bodyPr/>
        <a:lstStyle/>
        <a:p>
          <a:r>
            <a:rPr lang="en-US" b="1" u="sng" dirty="0">
              <a:solidFill>
                <a:schemeClr val="bg1"/>
              </a:solidFill>
              <a:latin typeface="Times New Roman" panose="02020603050405020304" pitchFamily="18" charset="0"/>
              <a:cs typeface="Times New Roman" panose="02020603050405020304" pitchFamily="18" charset="0"/>
            </a:rPr>
            <a:t>Product Management</a:t>
          </a:r>
          <a:r>
            <a:rPr lang="en-US" dirty="0">
              <a:latin typeface="Times New Roman" panose="02020603050405020304" pitchFamily="18" charset="0"/>
              <a:cs typeface="Times New Roman" panose="02020603050405020304" pitchFamily="18" charset="0"/>
            </a:rPr>
            <a:t>: </a:t>
          </a:r>
        </a:p>
      </dgm:t>
    </dgm:pt>
    <dgm:pt modelId="{9350D8D0-9641-4A70-A569-35102175ADC9}" type="parTrans" cxnId="{3BF80E0E-B9F9-4B73-8CB3-809709DA9091}">
      <dgm:prSet/>
      <dgm:spPr/>
      <dgm:t>
        <a:bodyPr/>
        <a:lstStyle/>
        <a:p>
          <a:endParaRPr lang="en-US"/>
        </a:p>
      </dgm:t>
    </dgm:pt>
    <dgm:pt modelId="{CE19BC5E-4280-4D7A-A445-28CBA4CDF4EA}" type="sibTrans" cxnId="{3BF80E0E-B9F9-4B73-8CB3-809709DA9091}">
      <dgm:prSet/>
      <dgm:spPr/>
      <dgm:t>
        <a:bodyPr/>
        <a:lstStyle/>
        <a:p>
          <a:endParaRPr lang="en-US"/>
        </a:p>
      </dgm:t>
    </dgm:pt>
    <dgm:pt modelId="{DA4576F8-0D5F-42A5-88D2-C44756B84078}">
      <dgm:prSet/>
      <dgm:spPr/>
      <dgm:t>
        <a:bodyPr/>
        <a:lstStyle/>
        <a:p>
          <a:r>
            <a:rPr lang="en-US" dirty="0">
              <a:solidFill>
                <a:schemeClr val="tx1"/>
              </a:solidFill>
              <a:latin typeface="Times New Roman" panose="02020603050405020304" pitchFamily="18" charset="0"/>
              <a:cs typeface="Times New Roman" panose="02020603050405020304" pitchFamily="18" charset="0"/>
            </a:rPr>
            <a:t>Adding, updating, listing and deleting Product.</a:t>
          </a:r>
        </a:p>
      </dgm:t>
    </dgm:pt>
    <dgm:pt modelId="{AA32549C-29A4-4C3E-8066-0A1FDA63D91F}" type="parTrans" cxnId="{39F87F18-BD3F-4F61-938E-E0FF5A7EF456}">
      <dgm:prSet/>
      <dgm:spPr/>
      <dgm:t>
        <a:bodyPr/>
        <a:lstStyle/>
        <a:p>
          <a:endParaRPr lang="en-US"/>
        </a:p>
      </dgm:t>
    </dgm:pt>
    <dgm:pt modelId="{F93F922A-37A0-432F-8795-DA2FC96002CC}" type="sibTrans" cxnId="{39F87F18-BD3F-4F61-938E-E0FF5A7EF456}">
      <dgm:prSet/>
      <dgm:spPr/>
      <dgm:t>
        <a:bodyPr/>
        <a:lstStyle/>
        <a:p>
          <a:endParaRPr lang="en-US"/>
        </a:p>
      </dgm:t>
    </dgm:pt>
    <dgm:pt modelId="{E462CEDF-62A3-4049-9A79-CA5967FD7D0D}">
      <dgm:prSet/>
      <dgm:spPr/>
      <dgm:t>
        <a:bodyPr/>
        <a:lstStyle/>
        <a:p>
          <a:r>
            <a:rPr lang="en-US" b="1" u="sng" dirty="0">
              <a:solidFill>
                <a:schemeClr val="bg1"/>
              </a:solidFill>
              <a:latin typeface="Times New Roman" panose="02020603050405020304" pitchFamily="18" charset="0"/>
              <a:cs typeface="Times New Roman" panose="02020603050405020304" pitchFamily="18" charset="0"/>
            </a:rPr>
            <a:t>Service Booking Management</a:t>
          </a:r>
          <a:r>
            <a:rPr lang="en-US" dirty="0">
              <a:latin typeface="Times New Roman" panose="02020603050405020304" pitchFamily="18" charset="0"/>
              <a:cs typeface="Times New Roman" panose="02020603050405020304" pitchFamily="18" charset="0"/>
            </a:rPr>
            <a:t>:</a:t>
          </a:r>
        </a:p>
      </dgm:t>
    </dgm:pt>
    <dgm:pt modelId="{E06E68C1-EBB8-4B7E-BA65-4F449ADA0F5A}" type="parTrans" cxnId="{7462A174-4963-44EE-BC44-BC71D73A1525}">
      <dgm:prSet/>
      <dgm:spPr/>
      <dgm:t>
        <a:bodyPr/>
        <a:lstStyle/>
        <a:p>
          <a:endParaRPr lang="en-US"/>
        </a:p>
      </dgm:t>
    </dgm:pt>
    <dgm:pt modelId="{5C434D30-2EB5-4370-843F-EF2D2CF41D75}" type="sibTrans" cxnId="{7462A174-4963-44EE-BC44-BC71D73A1525}">
      <dgm:prSet/>
      <dgm:spPr/>
      <dgm:t>
        <a:bodyPr/>
        <a:lstStyle/>
        <a:p>
          <a:endParaRPr lang="en-US"/>
        </a:p>
      </dgm:t>
    </dgm:pt>
    <dgm:pt modelId="{6CA397CA-14A4-44C3-A841-E3F74A0C4548}">
      <dgm:prSet/>
      <dgm:spPr/>
      <dgm:t>
        <a:bodyPr/>
        <a:lstStyle/>
        <a:p>
          <a:r>
            <a:rPr lang="en-US" dirty="0">
              <a:solidFill>
                <a:schemeClr val="tx1"/>
              </a:solidFill>
              <a:latin typeface="Times New Roman" panose="02020603050405020304" pitchFamily="18" charset="0"/>
              <a:cs typeface="Times New Roman" panose="02020603050405020304" pitchFamily="18" charset="0"/>
            </a:rPr>
            <a:t>Creating service booking or service request and</a:t>
          </a:r>
          <a:r>
            <a:rPr lang="en-IN"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status of booking would be pending, assigned or resolved.</a:t>
          </a:r>
        </a:p>
      </dgm:t>
    </dgm:pt>
    <dgm:pt modelId="{F4B72C94-33C9-4228-90BE-17C11394A84F}" type="parTrans" cxnId="{90C8202E-E19E-4AB0-B1FB-F5CD9284835D}">
      <dgm:prSet/>
      <dgm:spPr/>
      <dgm:t>
        <a:bodyPr/>
        <a:lstStyle/>
        <a:p>
          <a:endParaRPr lang="en-US"/>
        </a:p>
      </dgm:t>
    </dgm:pt>
    <dgm:pt modelId="{F777D38C-6DA4-47EA-92E4-B61EAD332DE0}" type="sibTrans" cxnId="{90C8202E-E19E-4AB0-B1FB-F5CD9284835D}">
      <dgm:prSet/>
      <dgm:spPr/>
      <dgm:t>
        <a:bodyPr/>
        <a:lstStyle/>
        <a:p>
          <a:endParaRPr lang="en-US"/>
        </a:p>
      </dgm:t>
    </dgm:pt>
    <dgm:pt modelId="{6D82D5E6-CCF7-4CCE-86A2-F714EB49B9EA}" type="pres">
      <dgm:prSet presAssocID="{55A9DA2D-5273-4D85-ADBE-8C2573AB02C5}" presName="Name0" presStyleCnt="0">
        <dgm:presLayoutVars>
          <dgm:dir/>
          <dgm:resizeHandles val="exact"/>
        </dgm:presLayoutVars>
      </dgm:prSet>
      <dgm:spPr/>
    </dgm:pt>
    <dgm:pt modelId="{53BE5270-4A5C-4BF1-8FC2-ADB31470146E}" type="pres">
      <dgm:prSet presAssocID="{55A9DA2D-5273-4D85-ADBE-8C2573AB02C5}" presName="cycle" presStyleCnt="0"/>
      <dgm:spPr/>
    </dgm:pt>
    <dgm:pt modelId="{D350ED0F-074B-48E9-959D-DC91E6B13F95}" type="pres">
      <dgm:prSet presAssocID="{DF1F48F6-5CF8-49D1-A56C-ED61A6F2AF8C}" presName="nodeFirstNode" presStyleLbl="node1" presStyleIdx="0" presStyleCnt="1">
        <dgm:presLayoutVars>
          <dgm:bulletEnabled val="1"/>
        </dgm:presLayoutVars>
      </dgm:prSet>
      <dgm:spPr/>
    </dgm:pt>
  </dgm:ptLst>
  <dgm:cxnLst>
    <dgm:cxn modelId="{E4390E0E-A2D5-450A-803E-8FC89814368B}" srcId="{55A9DA2D-5273-4D85-ADBE-8C2573AB02C5}" destId="{DF1F48F6-5CF8-49D1-A56C-ED61A6F2AF8C}" srcOrd="0" destOrd="0" parTransId="{7C1DA65D-6E86-4C27-B227-13CAE93ED546}" sibTransId="{65D722E0-9440-4C5E-8ADA-523E8007F69B}"/>
    <dgm:cxn modelId="{3BF80E0E-B9F9-4B73-8CB3-809709DA9091}" srcId="{DF1F48F6-5CF8-49D1-A56C-ED61A6F2AF8C}" destId="{6430877A-4C67-4537-80DF-03C049242497}" srcOrd="1" destOrd="0" parTransId="{9350D8D0-9641-4A70-A569-35102175ADC9}" sibTransId="{CE19BC5E-4280-4D7A-A445-28CBA4CDF4EA}"/>
    <dgm:cxn modelId="{4FEA1310-6F1E-4936-8012-4055A43728F7}" type="presOf" srcId="{6CA397CA-14A4-44C3-A841-E3F74A0C4548}" destId="{D350ED0F-074B-48E9-959D-DC91E6B13F95}" srcOrd="0" destOrd="6" presId="urn:microsoft.com/office/officeart/2005/8/layout/cycle3"/>
    <dgm:cxn modelId="{BE814212-11F7-4DCB-8866-BC8F2EFABE70}" srcId="{DF1F48F6-5CF8-49D1-A56C-ED61A6F2AF8C}" destId="{314814FC-DEAD-409F-BAEA-D2731800B7B2}" srcOrd="0" destOrd="0" parTransId="{FC9ECFEC-0A98-4AAB-A95D-BF2E974F0FB2}" sibTransId="{0F60B544-861C-418E-B53E-0B160AB8CE9A}"/>
    <dgm:cxn modelId="{39F87F18-BD3F-4F61-938E-E0FF5A7EF456}" srcId="{6430877A-4C67-4537-80DF-03C049242497}" destId="{DA4576F8-0D5F-42A5-88D2-C44756B84078}" srcOrd="0" destOrd="0" parTransId="{AA32549C-29A4-4C3E-8066-0A1FDA63D91F}" sibTransId="{F93F922A-37A0-432F-8795-DA2FC96002CC}"/>
    <dgm:cxn modelId="{90C8202E-E19E-4AB0-B1FB-F5CD9284835D}" srcId="{E462CEDF-62A3-4049-9A79-CA5967FD7D0D}" destId="{6CA397CA-14A4-44C3-A841-E3F74A0C4548}" srcOrd="0" destOrd="0" parTransId="{F4B72C94-33C9-4228-90BE-17C11394A84F}" sibTransId="{F777D38C-6DA4-47EA-92E4-B61EAD332DE0}"/>
    <dgm:cxn modelId="{EF93173E-7562-4A44-94FB-47635AF93BE0}" type="presOf" srcId="{E462CEDF-62A3-4049-9A79-CA5967FD7D0D}" destId="{D350ED0F-074B-48E9-959D-DC91E6B13F95}" srcOrd="0" destOrd="5" presId="urn:microsoft.com/office/officeart/2005/8/layout/cycle3"/>
    <dgm:cxn modelId="{D9675168-FAF6-498D-8B9C-DB118C9F4D27}" srcId="{314814FC-DEAD-409F-BAEA-D2731800B7B2}" destId="{B4273068-38DE-4F3E-B3BF-6EAC6919E933}" srcOrd="0" destOrd="0" parTransId="{6736041C-9059-4DC6-A828-C3E994600AF3}" sibTransId="{483D53F9-795C-4182-BCCE-0CD6E5B166DF}"/>
    <dgm:cxn modelId="{25F9D64D-F62F-418A-9686-E8E3D8234E8C}" type="presOf" srcId="{B4273068-38DE-4F3E-B3BF-6EAC6919E933}" destId="{D350ED0F-074B-48E9-959D-DC91E6B13F95}" srcOrd="0" destOrd="2" presId="urn:microsoft.com/office/officeart/2005/8/layout/cycle3"/>
    <dgm:cxn modelId="{C41A1550-69C6-4B31-9EFA-31CFFECD1FD1}" type="presOf" srcId="{6430877A-4C67-4537-80DF-03C049242497}" destId="{D350ED0F-074B-48E9-959D-DC91E6B13F95}" srcOrd="0" destOrd="3" presId="urn:microsoft.com/office/officeart/2005/8/layout/cycle3"/>
    <dgm:cxn modelId="{78A4B151-482E-44BA-A93F-7BA554160781}" type="presOf" srcId="{314814FC-DEAD-409F-BAEA-D2731800B7B2}" destId="{D350ED0F-074B-48E9-959D-DC91E6B13F95}" srcOrd="0" destOrd="1" presId="urn:microsoft.com/office/officeart/2005/8/layout/cycle3"/>
    <dgm:cxn modelId="{7462A174-4963-44EE-BC44-BC71D73A1525}" srcId="{DF1F48F6-5CF8-49D1-A56C-ED61A6F2AF8C}" destId="{E462CEDF-62A3-4049-9A79-CA5967FD7D0D}" srcOrd="2" destOrd="0" parTransId="{E06E68C1-EBB8-4B7E-BA65-4F449ADA0F5A}" sibTransId="{5C434D30-2EB5-4370-843F-EF2D2CF41D75}"/>
    <dgm:cxn modelId="{B786C3C7-64AC-47F7-9087-2E315A459AFC}" type="presOf" srcId="{DF1F48F6-5CF8-49D1-A56C-ED61A6F2AF8C}" destId="{D350ED0F-074B-48E9-959D-DC91E6B13F95}" srcOrd="0" destOrd="0" presId="urn:microsoft.com/office/officeart/2005/8/layout/cycle3"/>
    <dgm:cxn modelId="{A8029BDD-891F-426D-A3BA-C27A82415669}" type="presOf" srcId="{55A9DA2D-5273-4D85-ADBE-8C2573AB02C5}" destId="{6D82D5E6-CCF7-4CCE-86A2-F714EB49B9EA}" srcOrd="0" destOrd="0" presId="urn:microsoft.com/office/officeart/2005/8/layout/cycle3"/>
    <dgm:cxn modelId="{AB8805EE-5226-4C57-8A0D-DA6EFCEBDBDE}" type="presOf" srcId="{DA4576F8-0D5F-42A5-88D2-C44756B84078}" destId="{D350ED0F-074B-48E9-959D-DC91E6B13F95}" srcOrd="0" destOrd="4" presId="urn:microsoft.com/office/officeart/2005/8/layout/cycle3"/>
    <dgm:cxn modelId="{3FBAE724-C66F-4A2E-B6C6-7B7A5F4D2DBC}" type="presParOf" srcId="{6D82D5E6-CCF7-4CCE-86A2-F714EB49B9EA}" destId="{53BE5270-4A5C-4BF1-8FC2-ADB31470146E}" srcOrd="0" destOrd="0" presId="urn:microsoft.com/office/officeart/2005/8/layout/cycle3"/>
    <dgm:cxn modelId="{344DFFD5-8C6D-45AB-A394-87CA4AE70AA0}" type="presParOf" srcId="{53BE5270-4A5C-4BF1-8FC2-ADB31470146E}" destId="{D350ED0F-074B-48E9-959D-DC91E6B13F95}" srcOrd="0"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6A58E7-CB4D-46D6-A29C-294E0458CC4E}" type="doc">
      <dgm:prSet loTypeId="urn:microsoft.com/office/officeart/2005/8/layout/vList3" loCatId="picture" qsTypeId="urn:microsoft.com/office/officeart/2005/8/quickstyle/simple5" qsCatId="simple" csTypeId="urn:microsoft.com/office/officeart/2005/8/colors/accent1_1" csCatId="accent1" phldr="1"/>
      <dgm:spPr/>
    </dgm:pt>
    <dgm:pt modelId="{E3F2517B-1F69-4C0F-9578-F187C647F354}">
      <dgm:prSet phldrT="[Text]" custT="1"/>
      <dgm:spPr>
        <a:effectLst/>
      </dgm:spPr>
      <dgm:t>
        <a:bodyPr/>
        <a:lstStyle/>
        <a:p>
          <a:r>
            <a:rPr lang="en-US" sz="2500" dirty="0">
              <a:latin typeface="Times New Roman" panose="02020603050405020304" pitchFamily="18" charset="0"/>
              <a:cs typeface="Times New Roman" panose="02020603050405020304" pitchFamily="18" charset="0"/>
            </a:rPr>
            <a:t>User Management</a:t>
          </a:r>
          <a:endParaRPr lang="en-IN" sz="2500" dirty="0">
            <a:latin typeface="Times New Roman" panose="02020603050405020304" pitchFamily="18" charset="0"/>
            <a:cs typeface="Times New Roman" panose="02020603050405020304" pitchFamily="18" charset="0"/>
          </a:endParaRPr>
        </a:p>
      </dgm:t>
    </dgm:pt>
    <dgm:pt modelId="{82325E50-6395-4579-8DEC-D7893E8224B8}" type="parTrans" cxnId="{1C192179-36AA-473F-8D03-9D43DC70A174}">
      <dgm:prSet/>
      <dgm:spPr/>
      <dgm:t>
        <a:bodyPr/>
        <a:lstStyle/>
        <a:p>
          <a:endParaRPr lang="en-IN"/>
        </a:p>
      </dgm:t>
    </dgm:pt>
    <dgm:pt modelId="{F811D2E0-DCBB-401E-8DAB-055AD0094C23}" type="sibTrans" cxnId="{1C192179-36AA-473F-8D03-9D43DC70A174}">
      <dgm:prSet/>
      <dgm:spPr/>
      <dgm:t>
        <a:bodyPr/>
        <a:lstStyle/>
        <a:p>
          <a:endParaRPr lang="en-IN"/>
        </a:p>
      </dgm:t>
    </dgm:pt>
    <dgm:pt modelId="{1C6B390D-559E-4FE1-9B71-2225D737BD9C}">
      <dgm:prSet phldrT="[Text]" custT="1"/>
      <dgm:spPr/>
      <dgm:t>
        <a:bodyPr/>
        <a:lstStyle/>
        <a:p>
          <a:r>
            <a:rPr lang="en-US" sz="2500" dirty="0">
              <a:latin typeface="Times New Roman" panose="02020603050405020304" pitchFamily="18" charset="0"/>
              <a:cs typeface="Times New Roman" panose="02020603050405020304" pitchFamily="18" charset="0"/>
            </a:rPr>
            <a:t>Product Management</a:t>
          </a:r>
          <a:endParaRPr lang="en-IN" sz="2500" dirty="0">
            <a:latin typeface="Times New Roman" panose="02020603050405020304" pitchFamily="18" charset="0"/>
            <a:cs typeface="Times New Roman" panose="02020603050405020304" pitchFamily="18" charset="0"/>
          </a:endParaRPr>
        </a:p>
      </dgm:t>
    </dgm:pt>
    <dgm:pt modelId="{9AE3B73F-3871-41D8-85E9-787BB5A919D9}" type="parTrans" cxnId="{EA4309E9-9AC9-4197-94D8-46F7679BF9E1}">
      <dgm:prSet/>
      <dgm:spPr/>
      <dgm:t>
        <a:bodyPr/>
        <a:lstStyle/>
        <a:p>
          <a:endParaRPr lang="en-IN"/>
        </a:p>
      </dgm:t>
    </dgm:pt>
    <dgm:pt modelId="{8B541C35-4BF4-430A-9CBF-FBD779F10482}" type="sibTrans" cxnId="{EA4309E9-9AC9-4197-94D8-46F7679BF9E1}">
      <dgm:prSet/>
      <dgm:spPr/>
      <dgm:t>
        <a:bodyPr/>
        <a:lstStyle/>
        <a:p>
          <a:endParaRPr lang="en-IN"/>
        </a:p>
      </dgm:t>
    </dgm:pt>
    <dgm:pt modelId="{86AC4883-06FA-43E3-B280-948A82A2E518}">
      <dgm:prSet phldrT="[Text]" custT="1"/>
      <dgm:spPr/>
      <dgm:t>
        <a:bodyPr/>
        <a:lstStyle/>
        <a:p>
          <a:r>
            <a:rPr lang="en-US" sz="2500" dirty="0">
              <a:latin typeface="Times New Roman" panose="02020603050405020304" pitchFamily="18" charset="0"/>
              <a:cs typeface="Times New Roman" panose="02020603050405020304" pitchFamily="18" charset="0"/>
            </a:rPr>
            <a:t>Service Management</a:t>
          </a:r>
          <a:endParaRPr lang="en-IN" sz="2500" dirty="0">
            <a:latin typeface="Times New Roman" panose="02020603050405020304" pitchFamily="18" charset="0"/>
            <a:cs typeface="Times New Roman" panose="02020603050405020304" pitchFamily="18" charset="0"/>
          </a:endParaRPr>
        </a:p>
      </dgm:t>
    </dgm:pt>
    <dgm:pt modelId="{EC2C6D38-FABF-4C15-854C-BB3B973A4A89}" type="parTrans" cxnId="{C35E3384-166E-4FCE-9AEA-5F4D20D5F657}">
      <dgm:prSet/>
      <dgm:spPr/>
      <dgm:t>
        <a:bodyPr/>
        <a:lstStyle/>
        <a:p>
          <a:endParaRPr lang="en-IN"/>
        </a:p>
      </dgm:t>
    </dgm:pt>
    <dgm:pt modelId="{BB670BEC-704C-45C6-B638-4C2A6B9A09C1}" type="sibTrans" cxnId="{C35E3384-166E-4FCE-9AEA-5F4D20D5F657}">
      <dgm:prSet/>
      <dgm:spPr/>
      <dgm:t>
        <a:bodyPr/>
        <a:lstStyle/>
        <a:p>
          <a:endParaRPr lang="en-IN"/>
        </a:p>
      </dgm:t>
    </dgm:pt>
    <dgm:pt modelId="{4322A9A0-9471-4427-A915-F794FD79ED01}">
      <dgm:prSet phldrT="[Text]" custT="1"/>
      <dgm:spPr/>
      <dgm:t>
        <a:bodyPr/>
        <a:lstStyle/>
        <a:p>
          <a:r>
            <a:rPr lang="en-US" sz="2500" dirty="0">
              <a:latin typeface="Times New Roman" panose="02020603050405020304" pitchFamily="18" charset="0"/>
              <a:cs typeface="Times New Roman" panose="02020603050405020304" pitchFamily="18" charset="0"/>
            </a:rPr>
            <a:t>Authentication</a:t>
          </a:r>
          <a:endParaRPr lang="en-IN" sz="2500" dirty="0">
            <a:latin typeface="Times New Roman" panose="02020603050405020304" pitchFamily="18" charset="0"/>
            <a:cs typeface="Times New Roman" panose="02020603050405020304" pitchFamily="18" charset="0"/>
          </a:endParaRPr>
        </a:p>
      </dgm:t>
    </dgm:pt>
    <dgm:pt modelId="{256B6AE7-52AD-4E87-9237-D3A3AFCEA7FB}" type="parTrans" cxnId="{21AC945B-21DE-4564-9AFF-7814CC6E36C7}">
      <dgm:prSet/>
      <dgm:spPr/>
      <dgm:t>
        <a:bodyPr/>
        <a:lstStyle/>
        <a:p>
          <a:endParaRPr lang="en-IN"/>
        </a:p>
      </dgm:t>
    </dgm:pt>
    <dgm:pt modelId="{1EF226EB-4FB6-4A28-BAD7-737EC18FB086}" type="sibTrans" cxnId="{21AC945B-21DE-4564-9AFF-7814CC6E36C7}">
      <dgm:prSet/>
      <dgm:spPr/>
      <dgm:t>
        <a:bodyPr/>
        <a:lstStyle/>
        <a:p>
          <a:endParaRPr lang="en-IN"/>
        </a:p>
      </dgm:t>
    </dgm:pt>
    <dgm:pt modelId="{BBA9198A-0BF5-457A-824A-C52D0CFA60E4}" type="pres">
      <dgm:prSet presAssocID="{A76A58E7-CB4D-46D6-A29C-294E0458CC4E}" presName="linearFlow" presStyleCnt="0">
        <dgm:presLayoutVars>
          <dgm:dir/>
          <dgm:resizeHandles val="exact"/>
        </dgm:presLayoutVars>
      </dgm:prSet>
      <dgm:spPr/>
    </dgm:pt>
    <dgm:pt modelId="{F1D8B3B1-ECC2-47E1-9C15-BB828C25C84E}" type="pres">
      <dgm:prSet presAssocID="{E3F2517B-1F69-4C0F-9578-F187C647F354}" presName="composite" presStyleCnt="0"/>
      <dgm:spPr/>
    </dgm:pt>
    <dgm:pt modelId="{76B5FD8E-CD4A-4D78-BB42-EE5948938B6B}" type="pres">
      <dgm:prSet presAssocID="{E3F2517B-1F69-4C0F-9578-F187C647F354}" presName="imgShp" presStyleLbl="fgImgPlace1" presStyleIdx="0" presStyleCnt="4" custScaleX="104925" custScaleY="111150" custLinFactNeighborX="-16548" custLinFactNeighborY="-19130"/>
      <dgm:spPr/>
    </dgm:pt>
    <dgm:pt modelId="{FFFC3A3E-160D-4391-8E4A-A6E3A1E61AA1}" type="pres">
      <dgm:prSet presAssocID="{E3F2517B-1F69-4C0F-9578-F187C647F354}" presName="txShp" presStyleLbl="node1" presStyleIdx="0" presStyleCnt="4" custLinFactNeighborX="-1640" custLinFactNeighborY="-15152">
        <dgm:presLayoutVars>
          <dgm:bulletEnabled val="1"/>
        </dgm:presLayoutVars>
      </dgm:prSet>
      <dgm:spPr/>
    </dgm:pt>
    <dgm:pt modelId="{925411DA-9D20-4CBF-91EC-9C9F449DBA66}" type="pres">
      <dgm:prSet presAssocID="{F811D2E0-DCBB-401E-8DAB-055AD0094C23}" presName="spacing" presStyleCnt="0"/>
      <dgm:spPr/>
    </dgm:pt>
    <dgm:pt modelId="{8005AD38-9147-498C-8C3C-C12CAC2D4B83}" type="pres">
      <dgm:prSet presAssocID="{1C6B390D-559E-4FE1-9B71-2225D737BD9C}" presName="composite" presStyleCnt="0"/>
      <dgm:spPr/>
    </dgm:pt>
    <dgm:pt modelId="{FEE50BCC-BA3F-4FE3-90AA-BF5A4FF106CA}" type="pres">
      <dgm:prSet presAssocID="{1C6B390D-559E-4FE1-9B71-2225D737BD9C}" presName="imgShp" presStyleLbl="fgImgPlace1" presStyleIdx="1" presStyleCnt="4" custLinFactNeighborX="778"/>
      <dgm:spPr/>
    </dgm:pt>
    <dgm:pt modelId="{DAAB553F-ECC6-436C-AAE9-855196F17E10}" type="pres">
      <dgm:prSet presAssocID="{1C6B390D-559E-4FE1-9B71-2225D737BD9C}" presName="txShp" presStyleLbl="node1" presStyleIdx="1" presStyleCnt="4" custScaleX="101016" custLinFactNeighborX="-1189" custLinFactNeighborY="-1646">
        <dgm:presLayoutVars>
          <dgm:bulletEnabled val="1"/>
        </dgm:presLayoutVars>
      </dgm:prSet>
      <dgm:spPr/>
    </dgm:pt>
    <dgm:pt modelId="{E36DAAC9-1F7E-41F4-8228-CEE6F6858877}" type="pres">
      <dgm:prSet presAssocID="{8B541C35-4BF4-430A-9CBF-FBD779F10482}" presName="spacing" presStyleCnt="0"/>
      <dgm:spPr/>
    </dgm:pt>
    <dgm:pt modelId="{48BED1B2-DAA6-4686-B7F9-1D877D4F091C}" type="pres">
      <dgm:prSet presAssocID="{86AC4883-06FA-43E3-B280-948A82A2E518}" presName="composite" presStyleCnt="0"/>
      <dgm:spPr/>
    </dgm:pt>
    <dgm:pt modelId="{A252FBD7-594F-44C7-B8EC-0F798BEC4A53}" type="pres">
      <dgm:prSet presAssocID="{86AC4883-06FA-43E3-B280-948A82A2E518}" presName="imgShp" presStyleLbl="fgImgPlace1" presStyleIdx="2" presStyleCnt="4" custLinFactNeighborX="-7799" custLinFactNeighborY="-8868"/>
      <dgm:spPr/>
    </dgm:pt>
    <dgm:pt modelId="{B0C76AD9-BA5C-442E-98C2-8112CB31016B}" type="pres">
      <dgm:prSet presAssocID="{86AC4883-06FA-43E3-B280-948A82A2E518}" presName="txShp" presStyleLbl="node1" presStyleIdx="2" presStyleCnt="4" custScaleX="99814" custLinFactNeighborX="-1445" custLinFactNeighborY="205">
        <dgm:presLayoutVars>
          <dgm:bulletEnabled val="1"/>
        </dgm:presLayoutVars>
      </dgm:prSet>
      <dgm:spPr/>
    </dgm:pt>
    <dgm:pt modelId="{0FAA8D00-09DF-4C91-AFB7-3EA40B7A3346}" type="pres">
      <dgm:prSet presAssocID="{BB670BEC-704C-45C6-B638-4C2A6B9A09C1}" presName="spacing" presStyleCnt="0"/>
      <dgm:spPr/>
    </dgm:pt>
    <dgm:pt modelId="{E613B8E4-D404-41B6-A451-FF00E28A3F12}" type="pres">
      <dgm:prSet presAssocID="{4322A9A0-9471-4427-A915-F794FD79ED01}" presName="composite" presStyleCnt="0"/>
      <dgm:spPr/>
    </dgm:pt>
    <dgm:pt modelId="{30C12B64-DC1B-43FD-9998-D69B0B29D014}" type="pres">
      <dgm:prSet presAssocID="{4322A9A0-9471-4427-A915-F794FD79ED01}" presName="imgShp" presStyleLbl="fgImgPlace1" presStyleIdx="3" presStyleCnt="4"/>
      <dgm:spPr/>
    </dgm:pt>
    <dgm:pt modelId="{DFDBDF61-098C-47B4-B92A-C0AF16A865EE}" type="pres">
      <dgm:prSet presAssocID="{4322A9A0-9471-4427-A915-F794FD79ED01}" presName="txShp" presStyleLbl="node1" presStyleIdx="3" presStyleCnt="4" custScaleX="99051" custLinFactNeighborX="-618">
        <dgm:presLayoutVars>
          <dgm:bulletEnabled val="1"/>
        </dgm:presLayoutVars>
      </dgm:prSet>
      <dgm:spPr/>
    </dgm:pt>
  </dgm:ptLst>
  <dgm:cxnLst>
    <dgm:cxn modelId="{56B34225-49E3-48F6-8702-62C28ADE1C85}" type="presOf" srcId="{86AC4883-06FA-43E3-B280-948A82A2E518}" destId="{B0C76AD9-BA5C-442E-98C2-8112CB31016B}" srcOrd="0" destOrd="0" presId="urn:microsoft.com/office/officeart/2005/8/layout/vList3"/>
    <dgm:cxn modelId="{21AC945B-21DE-4564-9AFF-7814CC6E36C7}" srcId="{A76A58E7-CB4D-46D6-A29C-294E0458CC4E}" destId="{4322A9A0-9471-4427-A915-F794FD79ED01}" srcOrd="3" destOrd="0" parTransId="{256B6AE7-52AD-4E87-9237-D3A3AFCEA7FB}" sibTransId="{1EF226EB-4FB6-4A28-BAD7-737EC18FB086}"/>
    <dgm:cxn modelId="{1C192179-36AA-473F-8D03-9D43DC70A174}" srcId="{A76A58E7-CB4D-46D6-A29C-294E0458CC4E}" destId="{E3F2517B-1F69-4C0F-9578-F187C647F354}" srcOrd="0" destOrd="0" parTransId="{82325E50-6395-4579-8DEC-D7893E8224B8}" sibTransId="{F811D2E0-DCBB-401E-8DAB-055AD0094C23}"/>
    <dgm:cxn modelId="{C35E3384-166E-4FCE-9AEA-5F4D20D5F657}" srcId="{A76A58E7-CB4D-46D6-A29C-294E0458CC4E}" destId="{86AC4883-06FA-43E3-B280-948A82A2E518}" srcOrd="2" destOrd="0" parTransId="{EC2C6D38-FABF-4C15-854C-BB3B973A4A89}" sibTransId="{BB670BEC-704C-45C6-B638-4C2A6B9A09C1}"/>
    <dgm:cxn modelId="{7682749D-055D-4CE2-876A-2C7D59700E50}" type="presOf" srcId="{1C6B390D-559E-4FE1-9B71-2225D737BD9C}" destId="{DAAB553F-ECC6-436C-AAE9-855196F17E10}" srcOrd="0" destOrd="0" presId="urn:microsoft.com/office/officeart/2005/8/layout/vList3"/>
    <dgm:cxn modelId="{397408BB-5C94-4A08-8CB6-966E2349D869}" type="presOf" srcId="{4322A9A0-9471-4427-A915-F794FD79ED01}" destId="{DFDBDF61-098C-47B4-B92A-C0AF16A865EE}" srcOrd="0" destOrd="0" presId="urn:microsoft.com/office/officeart/2005/8/layout/vList3"/>
    <dgm:cxn modelId="{5CDB64C5-CE42-402B-ADA1-9CD78F58ED4C}" type="presOf" srcId="{A76A58E7-CB4D-46D6-A29C-294E0458CC4E}" destId="{BBA9198A-0BF5-457A-824A-C52D0CFA60E4}" srcOrd="0" destOrd="0" presId="urn:microsoft.com/office/officeart/2005/8/layout/vList3"/>
    <dgm:cxn modelId="{D852AAE1-2970-428B-ACAD-31C8CB8FC02C}" type="presOf" srcId="{E3F2517B-1F69-4C0F-9578-F187C647F354}" destId="{FFFC3A3E-160D-4391-8E4A-A6E3A1E61AA1}" srcOrd="0" destOrd="0" presId="urn:microsoft.com/office/officeart/2005/8/layout/vList3"/>
    <dgm:cxn modelId="{EA4309E9-9AC9-4197-94D8-46F7679BF9E1}" srcId="{A76A58E7-CB4D-46D6-A29C-294E0458CC4E}" destId="{1C6B390D-559E-4FE1-9B71-2225D737BD9C}" srcOrd="1" destOrd="0" parTransId="{9AE3B73F-3871-41D8-85E9-787BB5A919D9}" sibTransId="{8B541C35-4BF4-430A-9CBF-FBD779F10482}"/>
    <dgm:cxn modelId="{36F43FFE-AF0B-4F14-A3A0-58F79439D4D8}" type="presParOf" srcId="{BBA9198A-0BF5-457A-824A-C52D0CFA60E4}" destId="{F1D8B3B1-ECC2-47E1-9C15-BB828C25C84E}" srcOrd="0" destOrd="0" presId="urn:microsoft.com/office/officeart/2005/8/layout/vList3"/>
    <dgm:cxn modelId="{F9330BE1-2387-4D69-80A0-15FC597EF0AD}" type="presParOf" srcId="{F1D8B3B1-ECC2-47E1-9C15-BB828C25C84E}" destId="{76B5FD8E-CD4A-4D78-BB42-EE5948938B6B}" srcOrd="0" destOrd="0" presId="urn:microsoft.com/office/officeart/2005/8/layout/vList3"/>
    <dgm:cxn modelId="{6DF2198A-7154-4ABA-A652-56B5863F66B0}" type="presParOf" srcId="{F1D8B3B1-ECC2-47E1-9C15-BB828C25C84E}" destId="{FFFC3A3E-160D-4391-8E4A-A6E3A1E61AA1}" srcOrd="1" destOrd="0" presId="urn:microsoft.com/office/officeart/2005/8/layout/vList3"/>
    <dgm:cxn modelId="{5A439B17-181A-42C2-A5E9-3A5E37D441D2}" type="presParOf" srcId="{BBA9198A-0BF5-457A-824A-C52D0CFA60E4}" destId="{925411DA-9D20-4CBF-91EC-9C9F449DBA66}" srcOrd="1" destOrd="0" presId="urn:microsoft.com/office/officeart/2005/8/layout/vList3"/>
    <dgm:cxn modelId="{3F34ADE3-651A-4197-87D5-4B8E539CA213}" type="presParOf" srcId="{BBA9198A-0BF5-457A-824A-C52D0CFA60E4}" destId="{8005AD38-9147-498C-8C3C-C12CAC2D4B83}" srcOrd="2" destOrd="0" presId="urn:microsoft.com/office/officeart/2005/8/layout/vList3"/>
    <dgm:cxn modelId="{9A37FA55-E579-4013-A308-FA15B1B8D0BC}" type="presParOf" srcId="{8005AD38-9147-498C-8C3C-C12CAC2D4B83}" destId="{FEE50BCC-BA3F-4FE3-90AA-BF5A4FF106CA}" srcOrd="0" destOrd="0" presId="urn:microsoft.com/office/officeart/2005/8/layout/vList3"/>
    <dgm:cxn modelId="{8E7ADAE9-7798-49E5-BA53-817C114FCBD9}" type="presParOf" srcId="{8005AD38-9147-498C-8C3C-C12CAC2D4B83}" destId="{DAAB553F-ECC6-436C-AAE9-855196F17E10}" srcOrd="1" destOrd="0" presId="urn:microsoft.com/office/officeart/2005/8/layout/vList3"/>
    <dgm:cxn modelId="{FA62F30F-C7BA-44C0-93B6-9FB32D1F4A17}" type="presParOf" srcId="{BBA9198A-0BF5-457A-824A-C52D0CFA60E4}" destId="{E36DAAC9-1F7E-41F4-8228-CEE6F6858877}" srcOrd="3" destOrd="0" presId="urn:microsoft.com/office/officeart/2005/8/layout/vList3"/>
    <dgm:cxn modelId="{CB69903A-1D4C-43A7-A026-27D6A92AFE6C}" type="presParOf" srcId="{BBA9198A-0BF5-457A-824A-C52D0CFA60E4}" destId="{48BED1B2-DAA6-4686-B7F9-1D877D4F091C}" srcOrd="4" destOrd="0" presId="urn:microsoft.com/office/officeart/2005/8/layout/vList3"/>
    <dgm:cxn modelId="{ABAE5B56-637B-427E-801D-5CCADD430543}" type="presParOf" srcId="{48BED1B2-DAA6-4686-B7F9-1D877D4F091C}" destId="{A252FBD7-594F-44C7-B8EC-0F798BEC4A53}" srcOrd="0" destOrd="0" presId="urn:microsoft.com/office/officeart/2005/8/layout/vList3"/>
    <dgm:cxn modelId="{94D19466-952A-4A0D-A134-810CECFD45F9}" type="presParOf" srcId="{48BED1B2-DAA6-4686-B7F9-1D877D4F091C}" destId="{B0C76AD9-BA5C-442E-98C2-8112CB31016B}" srcOrd="1" destOrd="0" presId="urn:microsoft.com/office/officeart/2005/8/layout/vList3"/>
    <dgm:cxn modelId="{C39196C8-BC15-48AE-A904-87FFCCC58B59}" type="presParOf" srcId="{BBA9198A-0BF5-457A-824A-C52D0CFA60E4}" destId="{0FAA8D00-09DF-4C91-AFB7-3EA40B7A3346}" srcOrd="5" destOrd="0" presId="urn:microsoft.com/office/officeart/2005/8/layout/vList3"/>
    <dgm:cxn modelId="{C14B36B9-2E71-4307-80B8-5D6E4BF362A3}" type="presParOf" srcId="{BBA9198A-0BF5-457A-824A-C52D0CFA60E4}" destId="{E613B8E4-D404-41B6-A451-FF00E28A3F12}" srcOrd="6" destOrd="0" presId="urn:microsoft.com/office/officeart/2005/8/layout/vList3"/>
    <dgm:cxn modelId="{0F55F8D0-0581-4A5E-89CA-F819965192C4}" type="presParOf" srcId="{E613B8E4-D404-41B6-A451-FF00E28A3F12}" destId="{30C12B64-DC1B-43FD-9998-D69B0B29D014}" srcOrd="0" destOrd="0" presId="urn:microsoft.com/office/officeart/2005/8/layout/vList3"/>
    <dgm:cxn modelId="{FA99C362-C65E-48D8-8FE7-9154EBE16B92}" type="presParOf" srcId="{E613B8E4-D404-41B6-A451-FF00E28A3F12}" destId="{DFDBDF61-098C-47B4-B92A-C0AF16A865E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C49B0-9DB4-4384-AD4C-1B711FCAB39A}">
      <dsp:nvSpPr>
        <dsp:cNvPr id="0" name=""/>
        <dsp:cNvSpPr/>
      </dsp:nvSpPr>
      <dsp:spPr>
        <a:xfrm>
          <a:off x="0" y="0"/>
          <a:ext cx="453707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F228B-8672-451F-ABCB-24D138D6F844}">
      <dsp:nvSpPr>
        <dsp:cNvPr id="0" name=""/>
        <dsp:cNvSpPr/>
      </dsp:nvSpPr>
      <dsp:spPr>
        <a:xfrm>
          <a:off x="0" y="0"/>
          <a:ext cx="4537075" cy="406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Introduction</a:t>
          </a:r>
        </a:p>
      </dsp:txBody>
      <dsp:txXfrm>
        <a:off x="0" y="0"/>
        <a:ext cx="4537075" cy="406598"/>
      </dsp:txXfrm>
    </dsp:sp>
    <dsp:sp modelId="{479B5C54-900E-4616-853F-790224BDADA3}">
      <dsp:nvSpPr>
        <dsp:cNvPr id="0" name=""/>
        <dsp:cNvSpPr/>
      </dsp:nvSpPr>
      <dsp:spPr>
        <a:xfrm>
          <a:off x="0" y="406598"/>
          <a:ext cx="453707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127DE-657F-4F07-B9FD-AF2A45F049E4}">
      <dsp:nvSpPr>
        <dsp:cNvPr id="0" name=""/>
        <dsp:cNvSpPr/>
      </dsp:nvSpPr>
      <dsp:spPr>
        <a:xfrm>
          <a:off x="0" y="406598"/>
          <a:ext cx="4537075" cy="406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Objective</a:t>
          </a:r>
        </a:p>
      </dsp:txBody>
      <dsp:txXfrm>
        <a:off x="0" y="406598"/>
        <a:ext cx="4537075" cy="406598"/>
      </dsp:txXfrm>
    </dsp:sp>
    <dsp:sp modelId="{3F6955BA-7351-49F5-A254-05AD3111F888}">
      <dsp:nvSpPr>
        <dsp:cNvPr id="0" name=""/>
        <dsp:cNvSpPr/>
      </dsp:nvSpPr>
      <dsp:spPr>
        <a:xfrm>
          <a:off x="0" y="813196"/>
          <a:ext cx="453707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2D864F-B012-4E28-9E2D-048136A54053}">
      <dsp:nvSpPr>
        <dsp:cNvPr id="0" name=""/>
        <dsp:cNvSpPr/>
      </dsp:nvSpPr>
      <dsp:spPr>
        <a:xfrm>
          <a:off x="0" y="813196"/>
          <a:ext cx="4537075" cy="406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Microservices</a:t>
          </a:r>
        </a:p>
      </dsp:txBody>
      <dsp:txXfrm>
        <a:off x="0" y="813196"/>
        <a:ext cx="4537075" cy="406598"/>
      </dsp:txXfrm>
    </dsp:sp>
    <dsp:sp modelId="{012E96F7-4F0E-4079-8AAC-9E210A9E4973}">
      <dsp:nvSpPr>
        <dsp:cNvPr id="0" name=""/>
        <dsp:cNvSpPr/>
      </dsp:nvSpPr>
      <dsp:spPr>
        <a:xfrm>
          <a:off x="0" y="1219795"/>
          <a:ext cx="453707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EA212F-3150-4B65-A777-441593F133D0}">
      <dsp:nvSpPr>
        <dsp:cNvPr id="0" name=""/>
        <dsp:cNvSpPr/>
      </dsp:nvSpPr>
      <dsp:spPr>
        <a:xfrm>
          <a:off x="0" y="1219795"/>
          <a:ext cx="4537075" cy="406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Use case diagram</a:t>
          </a:r>
        </a:p>
      </dsp:txBody>
      <dsp:txXfrm>
        <a:off x="0" y="1219795"/>
        <a:ext cx="4537075" cy="406598"/>
      </dsp:txXfrm>
    </dsp:sp>
    <dsp:sp modelId="{26ECC791-279A-410E-AA28-5F424DDECFF7}">
      <dsp:nvSpPr>
        <dsp:cNvPr id="0" name=""/>
        <dsp:cNvSpPr/>
      </dsp:nvSpPr>
      <dsp:spPr>
        <a:xfrm>
          <a:off x="0" y="1626393"/>
          <a:ext cx="453707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4693C9-AFF7-47D4-ABD8-FD54CF6301A9}">
      <dsp:nvSpPr>
        <dsp:cNvPr id="0" name=""/>
        <dsp:cNvSpPr/>
      </dsp:nvSpPr>
      <dsp:spPr>
        <a:xfrm>
          <a:off x="0" y="1626393"/>
          <a:ext cx="4537075" cy="406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Challenges faced</a:t>
          </a:r>
        </a:p>
      </dsp:txBody>
      <dsp:txXfrm>
        <a:off x="0" y="1626393"/>
        <a:ext cx="4537075" cy="406598"/>
      </dsp:txXfrm>
    </dsp:sp>
    <dsp:sp modelId="{EDBE1539-E898-46C0-8A3F-1698541B5D93}">
      <dsp:nvSpPr>
        <dsp:cNvPr id="0" name=""/>
        <dsp:cNvSpPr/>
      </dsp:nvSpPr>
      <dsp:spPr>
        <a:xfrm>
          <a:off x="0" y="2032991"/>
          <a:ext cx="453707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B424F-56EE-450A-A931-671C7F814BAA}">
      <dsp:nvSpPr>
        <dsp:cNvPr id="0" name=""/>
        <dsp:cNvSpPr/>
      </dsp:nvSpPr>
      <dsp:spPr>
        <a:xfrm>
          <a:off x="0" y="2032991"/>
          <a:ext cx="4537075" cy="406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Technologies used</a:t>
          </a:r>
        </a:p>
      </dsp:txBody>
      <dsp:txXfrm>
        <a:off x="0" y="2032991"/>
        <a:ext cx="4537075" cy="406598"/>
      </dsp:txXfrm>
    </dsp:sp>
    <dsp:sp modelId="{970AA308-4D7F-4425-983F-3687C005D595}">
      <dsp:nvSpPr>
        <dsp:cNvPr id="0" name=""/>
        <dsp:cNvSpPr/>
      </dsp:nvSpPr>
      <dsp:spPr>
        <a:xfrm>
          <a:off x="0" y="2439590"/>
          <a:ext cx="453707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347959-D097-4D98-A02D-0BE54B0FF1A1}">
      <dsp:nvSpPr>
        <dsp:cNvPr id="0" name=""/>
        <dsp:cNvSpPr/>
      </dsp:nvSpPr>
      <dsp:spPr>
        <a:xfrm>
          <a:off x="0" y="2439590"/>
          <a:ext cx="4537075" cy="406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Screenshots</a:t>
          </a:r>
        </a:p>
      </dsp:txBody>
      <dsp:txXfrm>
        <a:off x="0" y="2439590"/>
        <a:ext cx="4537075" cy="406598"/>
      </dsp:txXfrm>
    </dsp:sp>
    <dsp:sp modelId="{76233458-E8ED-4304-9B66-092E09408FDF}">
      <dsp:nvSpPr>
        <dsp:cNvPr id="0" name=""/>
        <dsp:cNvSpPr/>
      </dsp:nvSpPr>
      <dsp:spPr>
        <a:xfrm>
          <a:off x="0" y="2846188"/>
          <a:ext cx="4537075"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35A196-7671-4BDF-A23C-B6463DACF243}">
      <dsp:nvSpPr>
        <dsp:cNvPr id="0" name=""/>
        <dsp:cNvSpPr/>
      </dsp:nvSpPr>
      <dsp:spPr>
        <a:xfrm>
          <a:off x="0" y="2846188"/>
          <a:ext cx="4537075" cy="406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endParaRPr lang="en-US" sz="1900" kern="1200" dirty="0"/>
        </a:p>
      </dsp:txBody>
      <dsp:txXfrm>
        <a:off x="0" y="2846188"/>
        <a:ext cx="4537075" cy="4065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0ED0F-074B-48E9-959D-DC91E6B13F95}">
      <dsp:nvSpPr>
        <dsp:cNvPr id="0" name=""/>
        <dsp:cNvSpPr/>
      </dsp:nvSpPr>
      <dsp:spPr>
        <a:xfrm>
          <a:off x="538906" y="1108"/>
          <a:ext cx="6135786" cy="3067893"/>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tx1"/>
              </a:solidFill>
              <a:latin typeface="Times New Roman" panose="02020603050405020304" pitchFamily="18" charset="0"/>
              <a:cs typeface="Times New Roman" panose="02020603050405020304" pitchFamily="18" charset="0"/>
            </a:rPr>
            <a:t>These Microservices performs following operations</a:t>
          </a:r>
        </a:p>
        <a:p>
          <a:pPr marL="171450" lvl="1" indent="-171450" algn="l" defTabSz="800100">
            <a:lnSpc>
              <a:spcPct val="90000"/>
            </a:lnSpc>
            <a:spcBef>
              <a:spcPct val="0"/>
            </a:spcBef>
            <a:spcAft>
              <a:spcPct val="15000"/>
            </a:spcAft>
            <a:buChar char="•"/>
          </a:pPr>
          <a:r>
            <a:rPr lang="en-US" sz="1800" b="1" u="sng" kern="1200" dirty="0">
              <a:solidFill>
                <a:schemeClr val="bg1"/>
              </a:solidFill>
              <a:latin typeface="Times New Roman" panose="02020603050405020304" pitchFamily="18" charset="0"/>
              <a:cs typeface="Times New Roman" panose="02020603050405020304" pitchFamily="18" charset="0"/>
            </a:rPr>
            <a:t>User management </a:t>
          </a:r>
          <a:r>
            <a:rPr lang="en-US" sz="1800" kern="1200" dirty="0">
              <a:latin typeface="Times New Roman" panose="02020603050405020304" pitchFamily="18" charset="0"/>
              <a:cs typeface="Times New Roman" panose="02020603050405020304" pitchFamily="18" charset="0"/>
            </a:rPr>
            <a:t>:</a:t>
          </a:r>
        </a:p>
        <a:p>
          <a:pPr marL="342900" lvl="2" indent="-171450" algn="l" defTabSz="800100">
            <a:lnSpc>
              <a:spcPct val="90000"/>
            </a:lnSpc>
            <a:spcBef>
              <a:spcPct val="0"/>
            </a:spcBef>
            <a:spcAft>
              <a:spcPct val="15000"/>
            </a:spcAft>
            <a:buChar char="•"/>
          </a:pPr>
          <a:r>
            <a:rPr lang="en-US" sz="1800" kern="1200" dirty="0">
              <a:solidFill>
                <a:schemeClr val="tx1"/>
              </a:solidFill>
              <a:latin typeface="Times New Roman" panose="02020603050405020304" pitchFamily="18" charset="0"/>
              <a:cs typeface="Times New Roman" panose="02020603050405020304" pitchFamily="18" charset="0"/>
            </a:rPr>
            <a:t>Register</a:t>
          </a:r>
          <a:r>
            <a:rPr lang="en-IN" sz="1800" kern="1200" dirty="0">
              <a:solidFill>
                <a:schemeClr val="tx1"/>
              </a:solidFill>
              <a:latin typeface="Times New Roman" panose="02020603050405020304" pitchFamily="18" charset="0"/>
              <a:cs typeface="Times New Roman" panose="02020603050405020304" pitchFamily="18" charset="0"/>
            </a:rPr>
            <a:t>,</a:t>
          </a:r>
          <a:r>
            <a:rPr lang="en-US" sz="1800" kern="1200" dirty="0">
              <a:solidFill>
                <a:schemeClr val="tx1"/>
              </a:solidFill>
              <a:latin typeface="Times New Roman" panose="02020603050405020304" pitchFamily="18" charset="0"/>
              <a:cs typeface="Times New Roman" panose="02020603050405020304" pitchFamily="18" charset="0"/>
            </a:rPr>
            <a:t> updating and listing user details.</a:t>
          </a:r>
        </a:p>
        <a:p>
          <a:pPr marL="171450" lvl="1" indent="-171450" algn="l" defTabSz="800100">
            <a:lnSpc>
              <a:spcPct val="90000"/>
            </a:lnSpc>
            <a:spcBef>
              <a:spcPct val="0"/>
            </a:spcBef>
            <a:spcAft>
              <a:spcPct val="15000"/>
            </a:spcAft>
            <a:buChar char="•"/>
          </a:pPr>
          <a:r>
            <a:rPr lang="en-US" sz="1800" b="1" u="sng" kern="1200" dirty="0">
              <a:solidFill>
                <a:schemeClr val="bg1"/>
              </a:solidFill>
              <a:latin typeface="Times New Roman" panose="02020603050405020304" pitchFamily="18" charset="0"/>
              <a:cs typeface="Times New Roman" panose="02020603050405020304" pitchFamily="18" charset="0"/>
            </a:rPr>
            <a:t>Product Management</a:t>
          </a:r>
          <a:r>
            <a:rPr lang="en-US" sz="1800" kern="1200" dirty="0">
              <a:latin typeface="Times New Roman" panose="02020603050405020304" pitchFamily="18" charset="0"/>
              <a:cs typeface="Times New Roman" panose="02020603050405020304" pitchFamily="18" charset="0"/>
            </a:rPr>
            <a:t>: </a:t>
          </a:r>
        </a:p>
        <a:p>
          <a:pPr marL="342900" lvl="2" indent="-171450" algn="l" defTabSz="800100">
            <a:lnSpc>
              <a:spcPct val="90000"/>
            </a:lnSpc>
            <a:spcBef>
              <a:spcPct val="0"/>
            </a:spcBef>
            <a:spcAft>
              <a:spcPct val="15000"/>
            </a:spcAft>
            <a:buChar char="•"/>
          </a:pPr>
          <a:r>
            <a:rPr lang="en-US" sz="1800" kern="1200" dirty="0">
              <a:solidFill>
                <a:schemeClr val="tx1"/>
              </a:solidFill>
              <a:latin typeface="Times New Roman" panose="02020603050405020304" pitchFamily="18" charset="0"/>
              <a:cs typeface="Times New Roman" panose="02020603050405020304" pitchFamily="18" charset="0"/>
            </a:rPr>
            <a:t>Adding, updating, listing and deleting Product.</a:t>
          </a:r>
        </a:p>
        <a:p>
          <a:pPr marL="171450" lvl="1" indent="-171450" algn="l" defTabSz="800100">
            <a:lnSpc>
              <a:spcPct val="90000"/>
            </a:lnSpc>
            <a:spcBef>
              <a:spcPct val="0"/>
            </a:spcBef>
            <a:spcAft>
              <a:spcPct val="15000"/>
            </a:spcAft>
            <a:buChar char="•"/>
          </a:pPr>
          <a:r>
            <a:rPr lang="en-US" sz="1800" b="1" u="sng" kern="1200" dirty="0">
              <a:solidFill>
                <a:schemeClr val="bg1"/>
              </a:solidFill>
              <a:latin typeface="Times New Roman" panose="02020603050405020304" pitchFamily="18" charset="0"/>
              <a:cs typeface="Times New Roman" panose="02020603050405020304" pitchFamily="18" charset="0"/>
            </a:rPr>
            <a:t>Service Booking Management</a:t>
          </a:r>
          <a:r>
            <a:rPr lang="en-US" sz="1800" kern="1200" dirty="0">
              <a:latin typeface="Times New Roman" panose="02020603050405020304" pitchFamily="18" charset="0"/>
              <a:cs typeface="Times New Roman" panose="02020603050405020304" pitchFamily="18" charset="0"/>
            </a:rPr>
            <a:t>:</a:t>
          </a:r>
        </a:p>
        <a:p>
          <a:pPr marL="342900" lvl="2" indent="-171450" algn="l" defTabSz="800100">
            <a:lnSpc>
              <a:spcPct val="90000"/>
            </a:lnSpc>
            <a:spcBef>
              <a:spcPct val="0"/>
            </a:spcBef>
            <a:spcAft>
              <a:spcPct val="15000"/>
            </a:spcAft>
            <a:buChar char="•"/>
          </a:pPr>
          <a:r>
            <a:rPr lang="en-US" sz="1800" kern="1200" dirty="0">
              <a:solidFill>
                <a:schemeClr val="tx1"/>
              </a:solidFill>
              <a:latin typeface="Times New Roman" panose="02020603050405020304" pitchFamily="18" charset="0"/>
              <a:cs typeface="Times New Roman" panose="02020603050405020304" pitchFamily="18" charset="0"/>
            </a:rPr>
            <a:t>Creating service booking or service request and</a:t>
          </a:r>
          <a:r>
            <a:rPr lang="en-IN" sz="1800" kern="1200" dirty="0">
              <a:solidFill>
                <a:schemeClr val="tx1"/>
              </a:solidFill>
              <a:latin typeface="Times New Roman" panose="02020603050405020304" pitchFamily="18" charset="0"/>
              <a:cs typeface="Times New Roman" panose="02020603050405020304" pitchFamily="18" charset="0"/>
            </a:rPr>
            <a:t> </a:t>
          </a:r>
          <a:r>
            <a:rPr lang="en-US" sz="1800" kern="1200" dirty="0">
              <a:solidFill>
                <a:schemeClr val="tx1"/>
              </a:solidFill>
              <a:latin typeface="Times New Roman" panose="02020603050405020304" pitchFamily="18" charset="0"/>
              <a:cs typeface="Times New Roman" panose="02020603050405020304" pitchFamily="18" charset="0"/>
            </a:rPr>
            <a:t>status of booking would be pending, assigned or resolved.</a:t>
          </a:r>
        </a:p>
      </dsp:txBody>
      <dsp:txXfrm>
        <a:off x="688668" y="150870"/>
        <a:ext cx="5836262" cy="2768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C3A3E-160D-4391-8E4A-A6E3A1E61AA1}">
      <dsp:nvSpPr>
        <dsp:cNvPr id="0" name=""/>
        <dsp:cNvSpPr/>
      </dsp:nvSpPr>
      <dsp:spPr>
        <a:xfrm rot="10800000">
          <a:off x="1170036" y="0"/>
          <a:ext cx="4193190" cy="696212"/>
        </a:xfrm>
        <a:prstGeom prst="homePlate">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307010"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User Management</a:t>
          </a:r>
          <a:endParaRPr lang="en-IN" sz="2500" kern="1200" dirty="0">
            <a:latin typeface="Times New Roman" panose="02020603050405020304" pitchFamily="18" charset="0"/>
            <a:cs typeface="Times New Roman" panose="02020603050405020304" pitchFamily="18" charset="0"/>
          </a:endParaRPr>
        </a:p>
      </dsp:txBody>
      <dsp:txXfrm rot="10800000">
        <a:off x="1344089" y="0"/>
        <a:ext cx="4019137" cy="696212"/>
      </dsp:txXfrm>
    </dsp:sp>
    <dsp:sp modelId="{76B5FD8E-CD4A-4D78-BB42-EE5948938B6B}">
      <dsp:nvSpPr>
        <dsp:cNvPr id="0" name=""/>
        <dsp:cNvSpPr/>
      </dsp:nvSpPr>
      <dsp:spPr>
        <a:xfrm>
          <a:off x="758345" y="0"/>
          <a:ext cx="730500" cy="773839"/>
        </a:xfrm>
        <a:prstGeom prst="ellipse">
          <a:avLst/>
        </a:prstGeom>
        <a:solidFill>
          <a:schemeClr val="accent1">
            <a:tint val="40000"/>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DAAB553F-ECC6-436C-AAE9-855196F17E10}">
      <dsp:nvSpPr>
        <dsp:cNvPr id="0" name=""/>
        <dsp:cNvSpPr/>
      </dsp:nvSpPr>
      <dsp:spPr>
        <a:xfrm rot="10800000">
          <a:off x="1148423" y="971505"/>
          <a:ext cx="4235793" cy="696212"/>
        </a:xfrm>
        <a:prstGeom prst="homePlate">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307010"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Product Management</a:t>
          </a:r>
          <a:endParaRPr lang="en-IN" sz="2500" kern="1200" dirty="0">
            <a:latin typeface="Times New Roman" panose="02020603050405020304" pitchFamily="18" charset="0"/>
            <a:cs typeface="Times New Roman" panose="02020603050405020304" pitchFamily="18" charset="0"/>
          </a:endParaRPr>
        </a:p>
      </dsp:txBody>
      <dsp:txXfrm rot="10800000">
        <a:off x="1322476" y="971505"/>
        <a:ext cx="4061740" cy="696212"/>
      </dsp:txXfrm>
    </dsp:sp>
    <dsp:sp modelId="{FEE50BCC-BA3F-4FE3-90AA-BF5A4FF106CA}">
      <dsp:nvSpPr>
        <dsp:cNvPr id="0" name=""/>
        <dsp:cNvSpPr/>
      </dsp:nvSpPr>
      <dsp:spPr>
        <a:xfrm>
          <a:off x="876892" y="982964"/>
          <a:ext cx="696212" cy="696212"/>
        </a:xfrm>
        <a:prstGeom prst="ellipse">
          <a:avLst/>
        </a:prstGeom>
        <a:solidFill>
          <a:schemeClr val="accent1">
            <a:tint val="40000"/>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B0C76AD9-BA5C-442E-98C2-8112CB31016B}">
      <dsp:nvSpPr>
        <dsp:cNvPr id="0" name=""/>
        <dsp:cNvSpPr/>
      </dsp:nvSpPr>
      <dsp:spPr>
        <a:xfrm rot="10800000">
          <a:off x="1175490" y="1888428"/>
          <a:ext cx="4185391" cy="696212"/>
        </a:xfrm>
        <a:prstGeom prst="homePlate">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307010"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Service Management</a:t>
          </a:r>
          <a:endParaRPr lang="en-IN" sz="2500" kern="1200" dirty="0">
            <a:latin typeface="Times New Roman" panose="02020603050405020304" pitchFamily="18" charset="0"/>
            <a:cs typeface="Times New Roman" panose="02020603050405020304" pitchFamily="18" charset="0"/>
          </a:endParaRPr>
        </a:p>
      </dsp:txBody>
      <dsp:txXfrm rot="10800000">
        <a:off x="1349543" y="1888428"/>
        <a:ext cx="4011338" cy="696212"/>
      </dsp:txXfrm>
    </dsp:sp>
    <dsp:sp modelId="{A252FBD7-594F-44C7-B8EC-0F798BEC4A53}">
      <dsp:nvSpPr>
        <dsp:cNvPr id="0" name=""/>
        <dsp:cNvSpPr/>
      </dsp:nvSpPr>
      <dsp:spPr>
        <a:xfrm>
          <a:off x="829778" y="1825261"/>
          <a:ext cx="696212" cy="696212"/>
        </a:xfrm>
        <a:prstGeom prst="ellipse">
          <a:avLst/>
        </a:prstGeom>
        <a:solidFill>
          <a:schemeClr val="accent1">
            <a:tint val="40000"/>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 modelId="{DFDBDF61-098C-47B4-B92A-C0AF16A865EE}">
      <dsp:nvSpPr>
        <dsp:cNvPr id="0" name=""/>
        <dsp:cNvSpPr/>
      </dsp:nvSpPr>
      <dsp:spPr>
        <a:xfrm rot="10800000">
          <a:off x="1234163" y="2791038"/>
          <a:ext cx="4153397" cy="696212"/>
        </a:xfrm>
        <a:prstGeom prst="homePlate">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307010"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Authentication</a:t>
          </a:r>
          <a:endParaRPr lang="en-IN" sz="2500" kern="1200" dirty="0">
            <a:latin typeface="Times New Roman" panose="02020603050405020304" pitchFamily="18" charset="0"/>
            <a:cs typeface="Times New Roman" panose="02020603050405020304" pitchFamily="18" charset="0"/>
          </a:endParaRPr>
        </a:p>
      </dsp:txBody>
      <dsp:txXfrm rot="10800000">
        <a:off x="1408216" y="2791038"/>
        <a:ext cx="3979344" cy="696212"/>
      </dsp:txXfrm>
    </dsp:sp>
    <dsp:sp modelId="{30C12B64-DC1B-43FD-9998-D69B0B29D014}">
      <dsp:nvSpPr>
        <dsp:cNvPr id="0" name=""/>
        <dsp:cNvSpPr/>
      </dsp:nvSpPr>
      <dsp:spPr>
        <a:xfrm>
          <a:off x="892074" y="2791038"/>
          <a:ext cx="696212" cy="696212"/>
        </a:xfrm>
        <a:prstGeom prst="ellipse">
          <a:avLst/>
        </a:prstGeom>
        <a:solidFill>
          <a:schemeClr val="accent1">
            <a:tint val="40000"/>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306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90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88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64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50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88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12978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433304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40429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164105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89410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53216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4627759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386823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1760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58"/>
        <p:cNvGrpSpPr/>
        <p:nvPr/>
      </p:nvGrpSpPr>
      <p:grpSpPr>
        <a:xfrm>
          <a:off x="0" y="0"/>
          <a:ext cx="0" cy="0"/>
          <a:chOff x="0" y="0"/>
          <a:chExt cx="0" cy="0"/>
        </a:xfrm>
      </p:grpSpPr>
      <p:sp>
        <p:nvSpPr>
          <p:cNvPr id="64" name="Google Shape;64;p13"/>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65" name="Google Shape;65;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66" name="Google Shape;66;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5784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0234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040947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1 2">
  <p:cSld name="Section title and description 1 2">
    <p:spTree>
      <p:nvGrpSpPr>
        <p:cNvPr id="1" name="Shape 68"/>
        <p:cNvGrpSpPr/>
        <p:nvPr/>
      </p:nvGrpSpPr>
      <p:grpSpPr>
        <a:xfrm>
          <a:off x="0" y="0"/>
          <a:ext cx="0" cy="0"/>
          <a:chOff x="0" y="0"/>
          <a:chExt cx="0" cy="0"/>
        </a:xfrm>
      </p:grpSpPr>
      <p:sp>
        <p:nvSpPr>
          <p:cNvPr id="74" name="Google Shape;74;p14"/>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75" name="Google Shape;75;p1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76" name="Google Shape;76;p1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99394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42868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919003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74406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74752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124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403679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Date Placeholder 4"/>
          <p:cNvSpPr>
            <a:spLocks noGrp="1"/>
          </p:cNvSpPr>
          <p:nvPr>
            <p:ph type="dt" sz="half" idx="10"/>
          </p:nvPr>
        </p:nvSpPr>
        <p:spPr/>
        <p:txBody>
          <a:bodyPr/>
          <a:lstStyle/>
          <a:p>
            <a:fld id="{48A87A34-81AB-432B-8DAE-1953F412C126}" type="datetimeFigureOut">
              <a:rPr lang="en-US" smtClean="0"/>
              <a:t>2/6/2023</a:t>
            </a:fld>
            <a:endParaRPr lang="en-US" dirty="0"/>
          </a:p>
        </p:txBody>
      </p:sp>
    </p:spTree>
    <p:extLst>
      <p:ext uri="{BB962C8B-B14F-4D97-AF65-F5344CB8AC3E}">
        <p14:creationId xmlns:p14="http://schemas.microsoft.com/office/powerpoint/2010/main" val="9091902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8A87A34-81AB-432B-8DAE-1953F412C126}" type="datetimeFigureOut">
              <a:rPr lang="en-US" smtClean="0"/>
              <a:pPr/>
              <a:t>2/6/2023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6494907"/>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3000"/>
            <a:lum/>
          </a:blip>
          <a:srcRect/>
          <a:stretch>
            <a:fillRect t="-7000" b="-7000"/>
          </a:stretch>
        </a:blipFill>
        <a:effectLst/>
      </p:bgPr>
    </p:bg>
    <p:spTree>
      <p:nvGrpSpPr>
        <p:cNvPr id="1" name="Shape 81"/>
        <p:cNvGrpSpPr/>
        <p:nvPr/>
      </p:nvGrpSpPr>
      <p:grpSpPr>
        <a:xfrm>
          <a:off x="0" y="0"/>
          <a:ext cx="0" cy="0"/>
          <a:chOff x="0" y="0"/>
          <a:chExt cx="0" cy="0"/>
        </a:xfrm>
      </p:grpSpPr>
      <p:sp>
        <p:nvSpPr>
          <p:cNvPr id="85" name="Google Shape;85;p15"/>
          <p:cNvSpPr txBox="1">
            <a:spLocks noGrp="1"/>
          </p:cNvSpPr>
          <p:nvPr>
            <p:ph type="ctrTitle"/>
          </p:nvPr>
        </p:nvSpPr>
        <p:spPr>
          <a:xfrm>
            <a:off x="732213" y="1170476"/>
            <a:ext cx="3787800" cy="22275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dirty="0">
                <a:solidFill>
                  <a:srgbClr val="FF00FF"/>
                </a:solidFill>
              </a:rPr>
            </a:br>
            <a:br>
              <a:rPr lang="en-US" dirty="0">
                <a:solidFill>
                  <a:srgbClr val="FF00FF"/>
                </a:solidFill>
              </a:rPr>
            </a:br>
            <a:br>
              <a:rPr lang="en-US" dirty="0">
                <a:solidFill>
                  <a:srgbClr val="FF00FF"/>
                </a:solidFill>
              </a:rPr>
            </a:br>
            <a:br>
              <a:rPr lang="en-US" sz="4800" b="1" dirty="0">
                <a:solidFill>
                  <a:schemeClr val="tx1"/>
                </a:solidFill>
                <a:latin typeface="Arial Narrow" panose="020B0606020202030204" pitchFamily="34" charset="0"/>
              </a:rPr>
            </a:br>
            <a:br>
              <a:rPr lang="en-US" sz="4800" b="1" dirty="0">
                <a:solidFill>
                  <a:schemeClr val="bg1">
                    <a:lumMod val="95000"/>
                    <a:lumOff val="5000"/>
                  </a:schemeClr>
                </a:solidFill>
                <a:latin typeface="Arial Narrow" panose="020B0606020202030204" pitchFamily="34" charset="0"/>
              </a:rPr>
            </a:br>
            <a:endParaRPr lang="en-US" sz="4800" b="1" dirty="0">
              <a:solidFill>
                <a:schemeClr val="bg1">
                  <a:lumMod val="95000"/>
                  <a:lumOff val="5000"/>
                </a:schemeClr>
              </a:solidFill>
              <a:latin typeface="Arial Narrow" panose="020B0606020202030204" pitchFamily="34" charset="0"/>
            </a:endParaRPr>
          </a:p>
        </p:txBody>
      </p:sp>
      <p:sp>
        <p:nvSpPr>
          <p:cNvPr id="86" name="Google Shape;86;p15"/>
          <p:cNvSpPr txBox="1">
            <a:spLocks noGrp="1"/>
          </p:cNvSpPr>
          <p:nvPr>
            <p:ph type="subTitle" idx="1"/>
          </p:nvPr>
        </p:nvSpPr>
        <p:spPr>
          <a:xfrm>
            <a:off x="282275" y="3398047"/>
            <a:ext cx="3787800" cy="13357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000" b="1" dirty="0">
                <a:solidFill>
                  <a:schemeClr val="accent4">
                    <a:lumMod val="75000"/>
                  </a:schemeClr>
                </a:solidFill>
                <a:latin typeface="Times New Roman" panose="02020603050405020304" pitchFamily="18" charset="0"/>
                <a:cs typeface="Times New Roman" panose="02020603050405020304" pitchFamily="18" charset="0"/>
              </a:rPr>
              <a:t>TEAM:</a:t>
            </a:r>
          </a:p>
          <a:p>
            <a:pPr marL="0" lvl="0" indent="0" algn="ctr" rtl="0">
              <a:spcBef>
                <a:spcPts val="0"/>
              </a:spcBef>
              <a:spcAft>
                <a:spcPts val="0"/>
              </a:spcAft>
              <a:buNone/>
            </a:pPr>
            <a:r>
              <a:rPr lang="en-IN" sz="2000" b="1" dirty="0">
                <a:solidFill>
                  <a:schemeClr val="accent4">
                    <a:lumMod val="75000"/>
                  </a:schemeClr>
                </a:solidFill>
                <a:latin typeface="Times New Roman" panose="02020603050405020304" pitchFamily="18" charset="0"/>
                <a:cs typeface="Times New Roman" panose="02020603050405020304" pitchFamily="18" charset="0"/>
              </a:rPr>
              <a:t>SHRUNGA RAVI</a:t>
            </a:r>
          </a:p>
          <a:p>
            <a:pPr marL="0" lvl="0" indent="0" algn="ctr" rtl="0">
              <a:spcBef>
                <a:spcPts val="0"/>
              </a:spcBef>
              <a:spcAft>
                <a:spcPts val="0"/>
              </a:spcAft>
              <a:buNone/>
            </a:pPr>
            <a:r>
              <a:rPr lang="en-IN" sz="2000" b="1" dirty="0">
                <a:solidFill>
                  <a:schemeClr val="accent4">
                    <a:lumMod val="75000"/>
                  </a:schemeClr>
                </a:solidFill>
                <a:latin typeface="Times New Roman" panose="02020603050405020304" pitchFamily="18" charset="0"/>
                <a:cs typeface="Times New Roman" panose="02020603050405020304" pitchFamily="18" charset="0"/>
              </a:rPr>
              <a:t>NIHAL RAFIQ</a:t>
            </a:r>
          </a:p>
          <a:p>
            <a:pPr marL="0" lvl="0" indent="0" algn="ctr" rtl="0">
              <a:spcBef>
                <a:spcPts val="0"/>
              </a:spcBef>
              <a:spcAft>
                <a:spcPts val="0"/>
              </a:spcAft>
              <a:buNone/>
            </a:pPr>
            <a:r>
              <a:rPr lang="en-IN" sz="2000" b="1" dirty="0">
                <a:solidFill>
                  <a:schemeClr val="accent4">
                    <a:lumMod val="75000"/>
                  </a:schemeClr>
                </a:solidFill>
                <a:latin typeface="Times New Roman" panose="02020603050405020304" pitchFamily="18" charset="0"/>
                <a:cs typeface="Times New Roman" panose="02020603050405020304" pitchFamily="18" charset="0"/>
              </a:rPr>
              <a:t>CHIRAG GOWDA</a:t>
            </a:r>
          </a:p>
          <a:p>
            <a:pPr marL="0" lvl="0" indent="0" algn="ctr" rtl="0">
              <a:spcBef>
                <a:spcPts val="0"/>
              </a:spcBef>
              <a:spcAft>
                <a:spcPts val="0"/>
              </a:spcAft>
              <a:buNone/>
            </a:pPr>
            <a:endParaRPr lang="en-IN" sz="2000" b="1" dirty="0">
              <a:latin typeface="Times New Roman" panose="02020603050405020304" pitchFamily="18" charset="0"/>
              <a:cs typeface="Times New Roman" panose="02020603050405020304" pitchFamily="18" charset="0"/>
            </a:endParaRPr>
          </a:p>
          <a:p>
            <a:pPr marL="0" lvl="0" indent="0" algn="ctr" rtl="0">
              <a:lnSpc>
                <a:spcPct val="115000"/>
              </a:lnSpc>
              <a:spcBef>
                <a:spcPts val="300"/>
              </a:spcBef>
              <a:spcAft>
                <a:spcPts val="0"/>
              </a:spcAft>
              <a:buClr>
                <a:schemeClr val="dk1"/>
              </a:buClr>
              <a:buSzPts val="1100"/>
              <a:buFont typeface="Arial"/>
              <a:buNone/>
            </a:pPr>
            <a:endParaRPr lang="en-IN" sz="2000" b="1" dirty="0">
              <a:highlight>
                <a:srgbClr val="FFFFFF"/>
              </a:highlight>
              <a:latin typeface="Times New Roman" panose="02020603050405020304" pitchFamily="18" charset="0"/>
              <a:cs typeface="Times New Roman" panose="02020603050405020304" pitchFamily="18" charset="0"/>
            </a:endParaRPr>
          </a:p>
          <a:p>
            <a:pPr marL="0" lvl="0" indent="0" algn="ctr" rtl="0">
              <a:lnSpc>
                <a:spcPct val="115000"/>
              </a:lnSpc>
              <a:spcBef>
                <a:spcPts val="300"/>
              </a:spcBef>
              <a:spcAft>
                <a:spcPts val="0"/>
              </a:spcAft>
              <a:buClr>
                <a:schemeClr val="dk1"/>
              </a:buClr>
              <a:buSzPts val="1100"/>
              <a:buFont typeface="Arial"/>
              <a:buNone/>
            </a:pPr>
            <a:endParaRPr lang="en-IN" sz="2000" b="1" dirty="0">
              <a:highlight>
                <a:srgbClr val="FFFFFF"/>
              </a:highlight>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C79F1AF-A38C-45EF-B689-0B29843EAAE5}"/>
              </a:ext>
            </a:extLst>
          </p:cNvPr>
          <p:cNvSpPr txBox="1"/>
          <p:nvPr/>
        </p:nvSpPr>
        <p:spPr>
          <a:xfrm>
            <a:off x="519379" y="667414"/>
            <a:ext cx="8366821"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SERVICE BOOKING MANAGEMENT SYSTEM</a:t>
            </a:r>
            <a:endParaRPr lang="en-IN"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idx="4294967295"/>
          </p:nvPr>
        </p:nvSpPr>
        <p:spPr>
          <a:xfrm>
            <a:off x="0" y="0"/>
            <a:ext cx="5789613" cy="9261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latin typeface="Times New Roman" panose="02020603050405020304" pitchFamily="18" charset="0"/>
                <a:cs typeface="Times New Roman" panose="02020603050405020304" pitchFamily="18" charset="0"/>
              </a:rPr>
              <a:t>TOOLS USED :</a:t>
            </a:r>
            <a:endParaRPr sz="3600" b="1" dirty="0">
              <a:latin typeface="Times New Roman" panose="02020603050405020304" pitchFamily="18" charset="0"/>
              <a:cs typeface="Times New Roman" panose="02020603050405020304" pitchFamily="18" charset="0"/>
            </a:endParaRPr>
          </a:p>
        </p:txBody>
      </p:sp>
      <p:sp>
        <p:nvSpPr>
          <p:cNvPr id="93" name="Google Shape;93;p16"/>
          <p:cNvSpPr txBox="1">
            <a:spLocks noGrp="1"/>
          </p:cNvSpPr>
          <p:nvPr>
            <p:ph type="subTitle" idx="4294967295"/>
          </p:nvPr>
        </p:nvSpPr>
        <p:spPr>
          <a:xfrm>
            <a:off x="5064125" y="1376363"/>
            <a:ext cx="4079875" cy="32527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4" name="Picture 3">
            <a:extLst>
              <a:ext uri="{FF2B5EF4-FFF2-40B4-BE49-F238E27FC236}">
                <a16:creationId xmlns:a16="http://schemas.microsoft.com/office/drawing/2014/main" id="{245954BB-91AA-4D50-B810-22AE05E20AF9}"/>
              </a:ext>
            </a:extLst>
          </p:cNvPr>
          <p:cNvPicPr>
            <a:picLocks noChangeAspect="1"/>
          </p:cNvPicPr>
          <p:nvPr/>
        </p:nvPicPr>
        <p:blipFill>
          <a:blip r:embed="rId3"/>
          <a:stretch>
            <a:fillRect/>
          </a:stretch>
        </p:blipFill>
        <p:spPr>
          <a:xfrm>
            <a:off x="3424565" y="1088801"/>
            <a:ext cx="2294870" cy="1195398"/>
          </a:xfrm>
          <a:prstGeom prst="rect">
            <a:avLst/>
          </a:prstGeom>
        </p:spPr>
      </p:pic>
      <p:pic>
        <p:nvPicPr>
          <p:cNvPr id="15" name="Picture 14">
            <a:extLst>
              <a:ext uri="{FF2B5EF4-FFF2-40B4-BE49-F238E27FC236}">
                <a16:creationId xmlns:a16="http://schemas.microsoft.com/office/drawing/2014/main" id="{1D558D30-3D92-42FF-A258-F4796786F844}"/>
              </a:ext>
            </a:extLst>
          </p:cNvPr>
          <p:cNvPicPr>
            <a:picLocks noChangeAspect="1"/>
          </p:cNvPicPr>
          <p:nvPr/>
        </p:nvPicPr>
        <p:blipFill>
          <a:blip r:embed="rId4"/>
          <a:stretch>
            <a:fillRect/>
          </a:stretch>
        </p:blipFill>
        <p:spPr>
          <a:xfrm>
            <a:off x="7104062" y="1446881"/>
            <a:ext cx="1638137" cy="1167497"/>
          </a:xfrm>
          <a:prstGeom prst="rect">
            <a:avLst/>
          </a:prstGeom>
        </p:spPr>
      </p:pic>
      <p:pic>
        <p:nvPicPr>
          <p:cNvPr id="1026" name="Picture 2" descr="See the source image">
            <a:extLst>
              <a:ext uri="{FF2B5EF4-FFF2-40B4-BE49-F238E27FC236}">
                <a16:creationId xmlns:a16="http://schemas.microsoft.com/office/drawing/2014/main" id="{B4661293-2618-4A70-8A2D-A125C11BE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1744" y="3746740"/>
            <a:ext cx="1494969" cy="1068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3627F7-6336-4C53-99C6-06DBAFA7EB73}"/>
              </a:ext>
            </a:extLst>
          </p:cNvPr>
          <p:cNvPicPr>
            <a:picLocks noChangeAspect="1"/>
          </p:cNvPicPr>
          <p:nvPr/>
        </p:nvPicPr>
        <p:blipFill>
          <a:blip r:embed="rId6"/>
          <a:stretch>
            <a:fillRect/>
          </a:stretch>
        </p:blipFill>
        <p:spPr>
          <a:xfrm>
            <a:off x="3879632" y="2865318"/>
            <a:ext cx="2098095" cy="1271742"/>
          </a:xfrm>
          <a:prstGeom prst="rect">
            <a:avLst/>
          </a:prstGeom>
        </p:spPr>
      </p:pic>
      <p:pic>
        <p:nvPicPr>
          <p:cNvPr id="6" name="Picture 5">
            <a:extLst>
              <a:ext uri="{FF2B5EF4-FFF2-40B4-BE49-F238E27FC236}">
                <a16:creationId xmlns:a16="http://schemas.microsoft.com/office/drawing/2014/main" id="{794E299E-53F7-487C-BC8D-DB5F258EAF53}"/>
              </a:ext>
            </a:extLst>
          </p:cNvPr>
          <p:cNvPicPr>
            <a:picLocks noChangeAspect="1"/>
          </p:cNvPicPr>
          <p:nvPr/>
        </p:nvPicPr>
        <p:blipFill>
          <a:blip r:embed="rId7"/>
          <a:stretch>
            <a:fillRect/>
          </a:stretch>
        </p:blipFill>
        <p:spPr>
          <a:xfrm>
            <a:off x="374309" y="1907120"/>
            <a:ext cx="2294870" cy="1329259"/>
          </a:xfrm>
          <a:prstGeom prst="rect">
            <a:avLst/>
          </a:prstGeom>
        </p:spPr>
      </p:pic>
      <p:pic>
        <p:nvPicPr>
          <p:cNvPr id="8" name="Picture 7">
            <a:extLst>
              <a:ext uri="{FF2B5EF4-FFF2-40B4-BE49-F238E27FC236}">
                <a16:creationId xmlns:a16="http://schemas.microsoft.com/office/drawing/2014/main" id="{259B5B36-FB06-4286-B26E-47E3181C0070}"/>
              </a:ext>
            </a:extLst>
          </p:cNvPr>
          <p:cNvPicPr>
            <a:picLocks noChangeAspect="1"/>
          </p:cNvPicPr>
          <p:nvPr/>
        </p:nvPicPr>
        <p:blipFill>
          <a:blip r:embed="rId8"/>
          <a:stretch>
            <a:fillRect/>
          </a:stretch>
        </p:blipFill>
        <p:spPr>
          <a:xfrm>
            <a:off x="6676893" y="3637588"/>
            <a:ext cx="2266203" cy="1271743"/>
          </a:xfrm>
          <a:prstGeom prst="rect">
            <a:avLst/>
          </a:prstGeom>
        </p:spPr>
      </p:pic>
    </p:spTree>
    <p:extLst>
      <p:ext uri="{BB962C8B-B14F-4D97-AF65-F5344CB8AC3E}">
        <p14:creationId xmlns:p14="http://schemas.microsoft.com/office/powerpoint/2010/main" val="2849002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78668F-0269-21A2-D852-217AC7E001CB}"/>
              </a:ext>
            </a:extLst>
          </p:cNvPr>
          <p:cNvSpPr txBox="1"/>
          <p:nvPr/>
        </p:nvSpPr>
        <p:spPr>
          <a:xfrm>
            <a:off x="1947041" y="1999726"/>
            <a:ext cx="558099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Times New Roman" panose="02020603050405020304" pitchFamily="18" charset="0"/>
                <a:cs typeface="Times New Roman" panose="02020603050405020304" pitchFamily="18" charset="0"/>
              </a:rPr>
              <a:t>SCREENSHOTS :</a:t>
            </a:r>
            <a:endParaRPr lang="en-I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35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ebsite&#10;&#10;Description automatically generated">
            <a:extLst>
              <a:ext uri="{FF2B5EF4-FFF2-40B4-BE49-F238E27FC236}">
                <a16:creationId xmlns:a16="http://schemas.microsoft.com/office/drawing/2014/main" id="{569BE4CC-F0D0-FB00-F83F-8B0382440DA5}"/>
              </a:ext>
            </a:extLst>
          </p:cNvPr>
          <p:cNvPicPr>
            <a:picLocks noChangeAspect="1"/>
          </p:cNvPicPr>
          <p:nvPr/>
        </p:nvPicPr>
        <p:blipFill>
          <a:blip r:embed="rId2"/>
          <a:stretch>
            <a:fillRect/>
          </a:stretch>
        </p:blipFill>
        <p:spPr>
          <a:xfrm>
            <a:off x="0" y="646331"/>
            <a:ext cx="9144000" cy="4659009"/>
          </a:xfrm>
          <a:prstGeom prst="rect">
            <a:avLst/>
          </a:prstGeom>
        </p:spPr>
      </p:pic>
      <p:sp>
        <p:nvSpPr>
          <p:cNvPr id="4" name="TextBox 3">
            <a:extLst>
              <a:ext uri="{FF2B5EF4-FFF2-40B4-BE49-F238E27FC236}">
                <a16:creationId xmlns:a16="http://schemas.microsoft.com/office/drawing/2014/main" id="{B25E9A66-5691-1F47-FAB1-08B920FD1563}"/>
              </a:ext>
            </a:extLst>
          </p:cNvPr>
          <p:cNvSpPr txBox="1"/>
          <p:nvPr/>
        </p:nvSpPr>
        <p:spPr>
          <a:xfrm>
            <a:off x="4106918" y="94592"/>
            <a:ext cx="1663261"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Home page:</a:t>
            </a:r>
            <a:endParaRPr lang="en-I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5424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FE80336-F355-F6B6-5201-98D222EF2CB9}"/>
              </a:ext>
            </a:extLst>
          </p:cNvPr>
          <p:cNvPicPr>
            <a:picLocks noChangeAspect="1"/>
          </p:cNvPicPr>
          <p:nvPr/>
        </p:nvPicPr>
        <p:blipFill rotWithShape="1">
          <a:blip r:embed="rId2"/>
          <a:srcRect t="440" b="44450"/>
          <a:stretch/>
        </p:blipFill>
        <p:spPr>
          <a:xfrm>
            <a:off x="0" y="1551215"/>
            <a:ext cx="9144000" cy="2939142"/>
          </a:xfrm>
          <a:prstGeom prst="rect">
            <a:avLst/>
          </a:prstGeom>
        </p:spPr>
      </p:pic>
      <p:sp>
        <p:nvSpPr>
          <p:cNvPr id="5" name="TextBox 4">
            <a:extLst>
              <a:ext uri="{FF2B5EF4-FFF2-40B4-BE49-F238E27FC236}">
                <a16:creationId xmlns:a16="http://schemas.microsoft.com/office/drawing/2014/main" id="{C2F6253A-9326-A91F-BCEC-28FF5EBF4BF3}"/>
              </a:ext>
            </a:extLst>
          </p:cNvPr>
          <p:cNvSpPr txBox="1"/>
          <p:nvPr/>
        </p:nvSpPr>
        <p:spPr>
          <a:xfrm>
            <a:off x="3192517" y="331076"/>
            <a:ext cx="3097924"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User management page:</a:t>
            </a:r>
            <a:endParaRPr lang="en-I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7737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D22BCA7-4D75-9757-8F28-CE54477B8A79}"/>
              </a:ext>
            </a:extLst>
          </p:cNvPr>
          <p:cNvPicPr>
            <a:picLocks noChangeAspect="1"/>
          </p:cNvPicPr>
          <p:nvPr/>
        </p:nvPicPr>
        <p:blipFill>
          <a:blip r:embed="rId2"/>
          <a:stretch>
            <a:fillRect/>
          </a:stretch>
        </p:blipFill>
        <p:spPr>
          <a:xfrm>
            <a:off x="0" y="570450"/>
            <a:ext cx="9144000" cy="4573049"/>
          </a:xfrm>
          <a:prstGeom prst="rect">
            <a:avLst/>
          </a:prstGeom>
        </p:spPr>
      </p:pic>
      <p:sp>
        <p:nvSpPr>
          <p:cNvPr id="4" name="TextBox 3">
            <a:extLst>
              <a:ext uri="{FF2B5EF4-FFF2-40B4-BE49-F238E27FC236}">
                <a16:creationId xmlns:a16="http://schemas.microsoft.com/office/drawing/2014/main" id="{E14A58A5-C1AF-1064-B59F-C61727E0C0CC}"/>
              </a:ext>
            </a:extLst>
          </p:cNvPr>
          <p:cNvSpPr txBox="1"/>
          <p:nvPr/>
        </p:nvSpPr>
        <p:spPr>
          <a:xfrm>
            <a:off x="3322040" y="134224"/>
            <a:ext cx="3464654"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Product Management: </a:t>
            </a:r>
            <a:endParaRPr lang="en-I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78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C6A4938-7AFD-E4B9-70C4-57F4FFB789E3}"/>
              </a:ext>
            </a:extLst>
          </p:cNvPr>
          <p:cNvPicPr>
            <a:picLocks noChangeAspect="1"/>
          </p:cNvPicPr>
          <p:nvPr/>
        </p:nvPicPr>
        <p:blipFill rotWithShape="1">
          <a:blip r:embed="rId2"/>
          <a:srcRect l="642" t="-1" r="-642" b="25138"/>
          <a:stretch/>
        </p:blipFill>
        <p:spPr>
          <a:xfrm>
            <a:off x="0" y="1124125"/>
            <a:ext cx="9144000" cy="3850547"/>
          </a:xfrm>
          <a:prstGeom prst="rect">
            <a:avLst/>
          </a:prstGeom>
        </p:spPr>
      </p:pic>
      <p:sp>
        <p:nvSpPr>
          <p:cNvPr id="4" name="TextBox 3">
            <a:extLst>
              <a:ext uri="{FF2B5EF4-FFF2-40B4-BE49-F238E27FC236}">
                <a16:creationId xmlns:a16="http://schemas.microsoft.com/office/drawing/2014/main" id="{9236D525-A997-D0E3-CF09-2A2582468166}"/>
              </a:ext>
            </a:extLst>
          </p:cNvPr>
          <p:cNvSpPr txBox="1"/>
          <p:nvPr/>
        </p:nvSpPr>
        <p:spPr>
          <a:xfrm>
            <a:off x="3476296" y="378372"/>
            <a:ext cx="3216166" cy="369332"/>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Service management :</a:t>
            </a:r>
            <a:endParaRPr lang="en-IN"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62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3000"/>
            <a:lum/>
          </a:blip>
          <a:srcRect/>
          <a:stretch>
            <a:fillRect t="-7000" b="-7000"/>
          </a:stretch>
        </a:blip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378930" y="988942"/>
            <a:ext cx="4386140" cy="3165615"/>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5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8340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12630" y="764762"/>
            <a:ext cx="3037544" cy="3165615"/>
          </a:xfrm>
          <a:prstGeom prst="rect">
            <a:avLst/>
          </a:prstGeom>
        </p:spPr>
        <p:txBody>
          <a:bodyPr spcFirstLastPara="1" vert="horz" lIns="91440" tIns="45720" rIns="91440" bIns="45720" rtlCol="0" anchor="ctr" anchorCtr="0">
            <a:normAutofit/>
          </a:bodyPr>
          <a:lstStyle/>
          <a:p>
            <a:pPr marL="0" lvl="0" indent="0" algn="r" defTabSz="457200">
              <a:spcBef>
                <a:spcPct val="0"/>
              </a:spcBef>
              <a:spcAft>
                <a:spcPts val="0"/>
              </a:spcAft>
            </a:pPr>
            <a:r>
              <a:rPr lang="en-US" sz="5000" dirty="0">
                <a:solidFill>
                  <a:schemeClr val="bg1">
                    <a:lumMod val="95000"/>
                    <a:lumOff val="5000"/>
                  </a:schemeClr>
                </a:solidFill>
              </a:rPr>
              <a:t>Outline</a:t>
            </a:r>
          </a:p>
        </p:txBody>
      </p:sp>
      <p:graphicFrame>
        <p:nvGraphicFramePr>
          <p:cNvPr id="95" name="Google Shape;93;p16">
            <a:extLst>
              <a:ext uri="{FF2B5EF4-FFF2-40B4-BE49-F238E27FC236}">
                <a16:creationId xmlns:a16="http://schemas.microsoft.com/office/drawing/2014/main" id="{04609A9E-041A-CD9D-6E27-2D0EAACB2267}"/>
              </a:ext>
            </a:extLst>
          </p:cNvPr>
          <p:cNvGraphicFramePr/>
          <p:nvPr>
            <p:extLst>
              <p:ext uri="{D42A27DB-BD31-4B8C-83A1-F6EECF244321}">
                <p14:modId xmlns:p14="http://schemas.microsoft.com/office/powerpoint/2010/main" val="4171136840"/>
              </p:ext>
            </p:extLst>
          </p:nvPr>
        </p:nvGraphicFramePr>
        <p:xfrm>
          <a:off x="4606925" y="1008063"/>
          <a:ext cx="4537075" cy="3252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A person and person sitting on a bench&#10;&#10;Description automatically generated with low confidence">
            <a:extLst>
              <a:ext uri="{FF2B5EF4-FFF2-40B4-BE49-F238E27FC236}">
                <a16:creationId xmlns:a16="http://schemas.microsoft.com/office/drawing/2014/main" id="{1F32370C-E948-40EA-B29D-D6EA363452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224" y="-39413"/>
            <a:ext cx="4402852"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1000126" y="457200"/>
            <a:ext cx="6447501"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b="1" dirty="0">
                <a:solidFill>
                  <a:schemeClr val="accent1"/>
                </a:solidFill>
                <a:latin typeface="Times New Roman" panose="02020603050405020304" pitchFamily="18" charset="0"/>
                <a:cs typeface="Times New Roman" panose="02020603050405020304" pitchFamily="18" charset="0"/>
              </a:rPr>
              <a:t>INTRODUCTION:</a:t>
            </a:r>
          </a:p>
        </p:txBody>
      </p:sp>
      <p:sp>
        <p:nvSpPr>
          <p:cNvPr id="99" name="Google Shape;99;p17"/>
          <p:cNvSpPr txBox="1">
            <a:spLocks noGrp="1"/>
          </p:cNvSpPr>
          <p:nvPr>
            <p:ph type="body" idx="2"/>
          </p:nvPr>
        </p:nvSpPr>
        <p:spPr>
          <a:xfrm>
            <a:off x="1000125" y="1919986"/>
            <a:ext cx="6447501" cy="2910580"/>
          </a:xfrm>
          <a:prstGeom prst="rect">
            <a:avLst/>
          </a:prstGeom>
        </p:spPr>
        <p:txBody>
          <a:bodyPr spcFirstLastPara="1" vert="horz" lIns="91440" tIns="45720" rIns="91440" bIns="45720" rtlCol="0" anchorCtr="0">
            <a:normAutofit/>
          </a:bodyPr>
          <a:lstStyle/>
          <a:p>
            <a:pPr marL="114300" lvl="0" indent="0" algn="just" defTabSz="457200">
              <a:spcBef>
                <a:spcPts val="1000"/>
              </a:spcBef>
              <a:buSzPct val="80000"/>
              <a:buFont typeface="Wingdings 3" charset="2"/>
              <a:buChar char=""/>
            </a:pP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Our project is SERVICE BOOKING MANAGEMENT SYSTEM. In this, user can login and get the access to the page. User can add the products to the cart and can check the details of the product added. User can raise a request and he can check the status of the service.</a:t>
            </a:r>
            <a:endParaRPr lang="en-US" sz="6200" dirty="0">
              <a:latin typeface="Times New Roman" panose="02020603050405020304" pitchFamily="18" charset="0"/>
              <a:cs typeface="Times New Roman" panose="02020603050405020304" pitchFamily="18" charset="0"/>
            </a:endParaRPr>
          </a:p>
          <a:p>
            <a:pPr marL="114300" lvl="0" indent="0" defTabSz="457200">
              <a:spcBef>
                <a:spcPts val="1000"/>
              </a:spcBef>
              <a:buSzPct val="80000"/>
              <a:buFont typeface="Wingdings 3" charset="2"/>
              <a:buChar char=""/>
            </a:pPr>
            <a:endParaRPr lang="en-US" b="1" dirty="0">
              <a:latin typeface="Times New Roman" panose="02020603050405020304" pitchFamily="18" charset="0"/>
              <a:cs typeface="Times New Roman" panose="02020603050405020304" pitchFamily="18" charset="0"/>
            </a:endParaRPr>
          </a:p>
          <a:p>
            <a:pPr marL="114300" lvl="0" indent="0" defTabSz="457200">
              <a:spcBef>
                <a:spcPts val="1000"/>
              </a:spcBef>
              <a:buSzPct val="80000"/>
              <a:buFont typeface="Wingdings 3" charset="2"/>
              <a:buChar char=""/>
            </a:pPr>
            <a:endParaRPr lang="en-US" b="1" dirty="0">
              <a:latin typeface="Times New Roman" panose="02020603050405020304" pitchFamily="18" charset="0"/>
              <a:cs typeface="Times New Roman" panose="02020603050405020304" pitchFamily="18" charset="0"/>
            </a:endParaRPr>
          </a:p>
          <a:p>
            <a:pPr marL="114300" lvl="0" indent="0" defTabSz="457200">
              <a:spcBef>
                <a:spcPts val="1000"/>
              </a:spcBef>
              <a:buSzPct val="80000"/>
              <a:buFont typeface="Wingdings 3" charset="2"/>
              <a:buChar char=""/>
            </a:pPr>
            <a:endParaRPr lang="en-US" dirty="0">
              <a:latin typeface="Times New Roman" panose="02020603050405020304" pitchFamily="18" charset="0"/>
              <a:cs typeface="Times New Roman" panose="02020603050405020304" pitchFamily="18" charset="0"/>
            </a:endParaRPr>
          </a:p>
          <a:p>
            <a:pPr marL="114300" lvl="0" indent="0" defTabSz="457200">
              <a:spcBef>
                <a:spcPts val="1000"/>
              </a:spcBef>
              <a:buSzPct val="80000"/>
              <a:buFont typeface="Wingdings 3" charset="2"/>
              <a:buChar char=""/>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1" name="Google Shape;111;p19"/>
          <p:cNvSpPr txBox="1">
            <a:spLocks noGrp="1"/>
          </p:cNvSpPr>
          <p:nvPr>
            <p:ph type="title"/>
          </p:nvPr>
        </p:nvSpPr>
        <p:spPr>
          <a:xfrm>
            <a:off x="965199" y="457200"/>
            <a:ext cx="7648121" cy="824592"/>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b="1" dirty="0">
                <a:latin typeface="Times New Roman" panose="02020603050405020304" pitchFamily="18" charset="0"/>
                <a:cs typeface="Times New Roman" panose="02020603050405020304" pitchFamily="18" charset="0"/>
              </a:rPr>
              <a:t>OBJECTIVES:</a:t>
            </a:r>
          </a:p>
        </p:txBody>
      </p:sp>
      <p:graphicFrame>
        <p:nvGraphicFramePr>
          <p:cNvPr id="113" name="TextBox 1">
            <a:extLst>
              <a:ext uri="{FF2B5EF4-FFF2-40B4-BE49-F238E27FC236}">
                <a16:creationId xmlns:a16="http://schemas.microsoft.com/office/drawing/2014/main" id="{862CE17F-A885-0A97-0ABD-CF4A2268D239}"/>
              </a:ext>
            </a:extLst>
          </p:cNvPr>
          <p:cNvGraphicFramePr/>
          <p:nvPr>
            <p:extLst>
              <p:ext uri="{D42A27DB-BD31-4B8C-83A1-F6EECF244321}">
                <p14:modId xmlns:p14="http://schemas.microsoft.com/office/powerpoint/2010/main" val="435687642"/>
              </p:ext>
            </p:extLst>
          </p:nvPr>
        </p:nvGraphicFramePr>
        <p:xfrm>
          <a:off x="965199" y="1461407"/>
          <a:ext cx="7213600" cy="3070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20000"/>
              </a:schemeClr>
            </a:gs>
            <a:gs pos="100000">
              <a:schemeClr val="bg1">
                <a:shade val="98000"/>
                <a:satMod val="120000"/>
                <a:lumMod val="98000"/>
              </a:schemeClr>
            </a:gs>
          </a:gsLst>
          <a:lin ang="5400000" scaled="0"/>
        </a:gradFill>
        <a:effectLst/>
      </p:bgPr>
    </p:bg>
    <p:spTree>
      <p:nvGrpSpPr>
        <p:cNvPr id="1" name="Shape 103"/>
        <p:cNvGrpSpPr/>
        <p:nvPr/>
      </p:nvGrpSpPr>
      <p:grpSpPr>
        <a:xfrm>
          <a:off x="0" y="0"/>
          <a:ext cx="0" cy="0"/>
          <a:chOff x="0" y="0"/>
          <a:chExt cx="0" cy="0"/>
        </a:xfrm>
      </p:grpSpPr>
      <p:sp useBgFill="1">
        <p:nvSpPr>
          <p:cNvPr id="104" name="Google Shape;104;p18"/>
          <p:cNvSpPr txBox="1">
            <a:spLocks noGrp="1"/>
          </p:cNvSpPr>
          <p:nvPr>
            <p:ph type="title"/>
          </p:nvPr>
        </p:nvSpPr>
        <p:spPr>
          <a:xfrm>
            <a:off x="232167" y="208317"/>
            <a:ext cx="4418661" cy="11876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solidFill>
                  <a:schemeClr val="accent1"/>
                </a:solidFill>
                <a:latin typeface="Times New Roman" panose="02020603050405020304" pitchFamily="18" charset="0"/>
                <a:cs typeface="Times New Roman" panose="02020603050405020304" pitchFamily="18" charset="0"/>
              </a:rPr>
              <a:t>MICROSERVICES:</a:t>
            </a:r>
            <a:endParaRPr sz="3600" b="1" dirty="0">
              <a:solidFill>
                <a:schemeClr val="accent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3600" dirty="0">
              <a:solidFill>
                <a:schemeClr val="accent1"/>
              </a:solidFill>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01AE9BCA-81DE-4D4C-9549-489BE60895A7}"/>
              </a:ext>
            </a:extLst>
          </p:cNvPr>
          <p:cNvGraphicFramePr/>
          <p:nvPr>
            <p:extLst>
              <p:ext uri="{D42A27DB-BD31-4B8C-83A1-F6EECF244321}">
                <p14:modId xmlns:p14="http://schemas.microsoft.com/office/powerpoint/2010/main" val="2828204074"/>
              </p:ext>
            </p:extLst>
          </p:nvPr>
        </p:nvGraphicFramePr>
        <p:xfrm>
          <a:off x="1929914" y="1083448"/>
          <a:ext cx="6305550" cy="3488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3787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1852954" y="727222"/>
            <a:ext cx="5438091" cy="3165615"/>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5000" dirty="0">
                <a:solidFill>
                  <a:schemeClr val="tx2">
                    <a:lumMod val="75000"/>
                  </a:schemeClr>
                </a:solidFill>
                <a:latin typeface="Times New Roman" panose="02020603050405020304" pitchFamily="18" charset="0"/>
                <a:cs typeface="Times New Roman" panose="02020603050405020304" pitchFamily="18" charset="0"/>
              </a:rPr>
              <a:t> </a:t>
            </a:r>
            <a:r>
              <a:rPr lang="en-US" sz="5000" b="1" dirty="0">
                <a:latin typeface="Times New Roman" panose="02020603050405020304" pitchFamily="18" charset="0"/>
                <a:cs typeface="Times New Roman" panose="02020603050405020304" pitchFamily="18" charset="0"/>
              </a:rPr>
              <a:t>USE CASE DIAGRAM</a:t>
            </a:r>
          </a:p>
        </p:txBody>
      </p:sp>
    </p:spTree>
    <p:extLst>
      <p:ext uri="{BB962C8B-B14F-4D97-AF65-F5344CB8AC3E}">
        <p14:creationId xmlns:p14="http://schemas.microsoft.com/office/powerpoint/2010/main" val="340549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6" name="Rectangle 85">
            <a:extLst>
              <a:ext uri="{FF2B5EF4-FFF2-40B4-BE49-F238E27FC236}">
                <a16:creationId xmlns:a16="http://schemas.microsoft.com/office/drawing/2014/main" id="{FF3E2B68-FE09-45EC-8197-6CFD4C09B58C}"/>
              </a:ext>
            </a:extLst>
          </p:cNvPr>
          <p:cNvSpPr/>
          <p:nvPr/>
        </p:nvSpPr>
        <p:spPr>
          <a:xfrm flipH="1">
            <a:off x="104846" y="133742"/>
            <a:ext cx="1993340" cy="461665"/>
          </a:xfrm>
          <a:prstGeom prst="rect">
            <a:avLst/>
          </a:prstGeom>
        </p:spPr>
        <p:txBody>
          <a:bodyPr wrap="square">
            <a:spAutoFit/>
          </a:bodyPr>
          <a:lstStyle/>
          <a:p>
            <a:r>
              <a:rPr lang="en-US" sz="2400" dirty="0">
                <a:latin typeface="Economica" panose="020B0604020202020204" charset="0"/>
              </a:rPr>
              <a:t> </a:t>
            </a:r>
          </a:p>
        </p:txBody>
      </p:sp>
      <p:pic>
        <p:nvPicPr>
          <p:cNvPr id="6" name="Picture 5">
            <a:extLst>
              <a:ext uri="{FF2B5EF4-FFF2-40B4-BE49-F238E27FC236}">
                <a16:creationId xmlns:a16="http://schemas.microsoft.com/office/drawing/2014/main" id="{2B6980F7-E554-45A4-9584-649268477851}"/>
              </a:ext>
            </a:extLst>
          </p:cNvPr>
          <p:cNvPicPr>
            <a:picLocks noChangeAspect="1"/>
          </p:cNvPicPr>
          <p:nvPr/>
        </p:nvPicPr>
        <p:blipFill>
          <a:blip r:embed="rId3"/>
          <a:stretch>
            <a:fillRect/>
          </a:stretch>
        </p:blipFill>
        <p:spPr>
          <a:xfrm>
            <a:off x="191282" y="425669"/>
            <a:ext cx="8517711" cy="41936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6" name="Rectangle 85">
            <a:extLst>
              <a:ext uri="{FF2B5EF4-FFF2-40B4-BE49-F238E27FC236}">
                <a16:creationId xmlns:a16="http://schemas.microsoft.com/office/drawing/2014/main" id="{FF3E2B68-FE09-45EC-8197-6CFD4C09B58C}"/>
              </a:ext>
            </a:extLst>
          </p:cNvPr>
          <p:cNvSpPr/>
          <p:nvPr/>
        </p:nvSpPr>
        <p:spPr>
          <a:xfrm flipH="1">
            <a:off x="563116" y="212364"/>
            <a:ext cx="6495392" cy="646331"/>
          </a:xfrm>
          <a:prstGeom prst="rect">
            <a:avLst/>
          </a:prstGeom>
        </p:spPr>
        <p:txBody>
          <a:bodyPr wrap="square">
            <a:spAutoFit/>
          </a:bodyPr>
          <a:lstStyle/>
          <a:p>
            <a:r>
              <a:rPr lang="en-US" sz="3600" b="1" dirty="0">
                <a:solidFill>
                  <a:schemeClr val="accent1"/>
                </a:solidFill>
                <a:latin typeface="Times New Roman" panose="02020603050405020304" pitchFamily="18" charset="0"/>
                <a:cs typeface="Times New Roman" panose="02020603050405020304" pitchFamily="18" charset="0"/>
              </a:rPr>
              <a:t>TECHNOLOGIES LEARNED:</a:t>
            </a:r>
          </a:p>
        </p:txBody>
      </p:sp>
      <p:pic>
        <p:nvPicPr>
          <p:cNvPr id="1026" name="Picture 2" descr="See the source image">
            <a:extLst>
              <a:ext uri="{FF2B5EF4-FFF2-40B4-BE49-F238E27FC236}">
                <a16:creationId xmlns:a16="http://schemas.microsoft.com/office/drawing/2014/main" id="{8B4EB147-30AE-4F63-B354-B4D0DC4DD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17" y="1214027"/>
            <a:ext cx="1626038" cy="12824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634975-8F14-4575-9CD3-9C1236FE5672}"/>
              </a:ext>
            </a:extLst>
          </p:cNvPr>
          <p:cNvPicPr>
            <a:picLocks noChangeAspect="1"/>
          </p:cNvPicPr>
          <p:nvPr/>
        </p:nvPicPr>
        <p:blipFill>
          <a:blip r:embed="rId4"/>
          <a:stretch>
            <a:fillRect/>
          </a:stretch>
        </p:blipFill>
        <p:spPr>
          <a:xfrm>
            <a:off x="2393063" y="3216271"/>
            <a:ext cx="1774860" cy="1413871"/>
          </a:xfrm>
          <a:prstGeom prst="rect">
            <a:avLst/>
          </a:prstGeom>
        </p:spPr>
      </p:pic>
      <p:pic>
        <p:nvPicPr>
          <p:cNvPr id="1028" name="Picture 4" descr="See the source image">
            <a:extLst>
              <a:ext uri="{FF2B5EF4-FFF2-40B4-BE49-F238E27FC236}">
                <a16:creationId xmlns:a16="http://schemas.microsoft.com/office/drawing/2014/main" id="{1DCDF449-65F0-40B5-90DE-DCBB69CB0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10983"/>
            <a:ext cx="1675119" cy="13211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026A22CB-F38D-4268-856E-95F024AF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938" y="3216271"/>
            <a:ext cx="1674828" cy="12808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B5A09D-75E3-4A24-A7A8-7C209A7E4A86}"/>
              </a:ext>
            </a:extLst>
          </p:cNvPr>
          <p:cNvSpPr txBox="1"/>
          <p:nvPr/>
        </p:nvSpPr>
        <p:spPr>
          <a:xfrm>
            <a:off x="563116" y="2466657"/>
            <a:ext cx="1739571" cy="369332"/>
          </a:xfrm>
          <a:prstGeom prst="rect">
            <a:avLst/>
          </a:prstGeom>
          <a:noFill/>
        </p:spPr>
        <p:txBody>
          <a:bodyPr wrap="square">
            <a:spAutoFit/>
          </a:bodyPr>
          <a:lstStyle/>
          <a:p>
            <a:r>
              <a:rPr lang="en-US" b="1" dirty="0"/>
              <a:t>Integration</a:t>
            </a:r>
            <a:r>
              <a:rPr lang="en-US" sz="1800" dirty="0"/>
              <a:t> </a:t>
            </a:r>
            <a:endParaRPr lang="en-IN" dirty="0"/>
          </a:p>
        </p:txBody>
      </p:sp>
      <p:sp>
        <p:nvSpPr>
          <p:cNvPr id="13" name="TextBox 12">
            <a:extLst>
              <a:ext uri="{FF2B5EF4-FFF2-40B4-BE49-F238E27FC236}">
                <a16:creationId xmlns:a16="http://schemas.microsoft.com/office/drawing/2014/main" id="{568E820A-2372-4E2A-B0C7-95173315F923}"/>
              </a:ext>
            </a:extLst>
          </p:cNvPr>
          <p:cNvSpPr txBox="1"/>
          <p:nvPr/>
        </p:nvSpPr>
        <p:spPr>
          <a:xfrm>
            <a:off x="2248776" y="4774168"/>
            <a:ext cx="4572000" cy="369332"/>
          </a:xfrm>
          <a:prstGeom prst="rect">
            <a:avLst/>
          </a:prstGeom>
          <a:noFill/>
        </p:spPr>
        <p:txBody>
          <a:bodyPr wrap="square">
            <a:spAutoFit/>
          </a:bodyPr>
          <a:lstStyle/>
          <a:p>
            <a:r>
              <a:rPr lang="en-US" b="1" dirty="0"/>
              <a:t>Debugging errors</a:t>
            </a:r>
            <a:r>
              <a:rPr lang="en-US" sz="1800" b="1" dirty="0"/>
              <a:t> </a:t>
            </a:r>
            <a:endParaRPr lang="en-IN" b="1" dirty="0"/>
          </a:p>
        </p:txBody>
      </p:sp>
      <p:sp>
        <p:nvSpPr>
          <p:cNvPr id="15" name="TextBox 14">
            <a:extLst>
              <a:ext uri="{FF2B5EF4-FFF2-40B4-BE49-F238E27FC236}">
                <a16:creationId xmlns:a16="http://schemas.microsoft.com/office/drawing/2014/main" id="{8DE51BFF-BC1E-4F7E-940D-D8AC8CF116ED}"/>
              </a:ext>
            </a:extLst>
          </p:cNvPr>
          <p:cNvSpPr txBox="1"/>
          <p:nvPr/>
        </p:nvSpPr>
        <p:spPr>
          <a:xfrm>
            <a:off x="4399579" y="2496477"/>
            <a:ext cx="4572000" cy="369332"/>
          </a:xfrm>
          <a:prstGeom prst="rect">
            <a:avLst/>
          </a:prstGeom>
          <a:noFill/>
        </p:spPr>
        <p:txBody>
          <a:bodyPr wrap="square">
            <a:spAutoFit/>
          </a:bodyPr>
          <a:lstStyle/>
          <a:p>
            <a:r>
              <a:rPr lang="en-US" sz="1800" b="1" dirty="0"/>
              <a:t>Working Virtually </a:t>
            </a:r>
            <a:endParaRPr lang="en-IN" b="1" dirty="0"/>
          </a:p>
        </p:txBody>
      </p:sp>
      <p:sp>
        <p:nvSpPr>
          <p:cNvPr id="17" name="TextBox 16">
            <a:extLst>
              <a:ext uri="{FF2B5EF4-FFF2-40B4-BE49-F238E27FC236}">
                <a16:creationId xmlns:a16="http://schemas.microsoft.com/office/drawing/2014/main" id="{80296999-F59D-48AA-9835-EE10CA9D3CB9}"/>
              </a:ext>
            </a:extLst>
          </p:cNvPr>
          <p:cNvSpPr txBox="1"/>
          <p:nvPr/>
        </p:nvSpPr>
        <p:spPr>
          <a:xfrm>
            <a:off x="6750938" y="4497169"/>
            <a:ext cx="2286000" cy="646331"/>
          </a:xfrm>
          <a:prstGeom prst="rect">
            <a:avLst/>
          </a:prstGeom>
          <a:noFill/>
        </p:spPr>
        <p:txBody>
          <a:bodyPr wrap="square">
            <a:spAutoFit/>
          </a:bodyPr>
          <a:lstStyle/>
          <a:p>
            <a:r>
              <a:rPr lang="en-US" b="1" dirty="0"/>
              <a:t>Learning new Technologies</a:t>
            </a:r>
            <a:endParaRPr lang="en-IN" b="1" dirty="0"/>
          </a:p>
        </p:txBody>
      </p:sp>
    </p:spTree>
    <p:extLst>
      <p:ext uri="{BB962C8B-B14F-4D97-AF65-F5344CB8AC3E}">
        <p14:creationId xmlns:p14="http://schemas.microsoft.com/office/powerpoint/2010/main" val="98437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6" name="Rectangle 85">
            <a:extLst>
              <a:ext uri="{FF2B5EF4-FFF2-40B4-BE49-F238E27FC236}">
                <a16:creationId xmlns:a16="http://schemas.microsoft.com/office/drawing/2014/main" id="{FF3E2B68-FE09-45EC-8197-6CFD4C09B58C}"/>
              </a:ext>
            </a:extLst>
          </p:cNvPr>
          <p:cNvSpPr/>
          <p:nvPr/>
        </p:nvSpPr>
        <p:spPr>
          <a:xfrm flipH="1">
            <a:off x="3296058" y="17805"/>
            <a:ext cx="4241355" cy="646331"/>
          </a:xfrm>
          <a:prstGeom prst="rect">
            <a:avLst/>
          </a:prstGeom>
        </p:spPr>
        <p:txBody>
          <a:bodyPr wrap="square">
            <a:spAutoFit/>
          </a:bodyPr>
          <a:lstStyle/>
          <a:p>
            <a:r>
              <a:rPr lang="en-US" sz="3600" b="1" dirty="0">
                <a:solidFill>
                  <a:schemeClr val="accent1"/>
                </a:solidFill>
                <a:latin typeface="Times New Roman" panose="02020603050405020304" pitchFamily="18" charset="0"/>
                <a:cs typeface="Times New Roman" panose="02020603050405020304" pitchFamily="18" charset="0"/>
              </a:rPr>
              <a:t>CHALLENGES :</a:t>
            </a:r>
          </a:p>
        </p:txBody>
      </p:sp>
      <p:pic>
        <p:nvPicPr>
          <p:cNvPr id="2050" name="Picture 2" descr="See the source image">
            <a:extLst>
              <a:ext uri="{FF2B5EF4-FFF2-40B4-BE49-F238E27FC236}">
                <a16:creationId xmlns:a16="http://schemas.microsoft.com/office/drawing/2014/main" id="{82945A86-9253-4523-8EAE-1C2E14537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949" y="366397"/>
            <a:ext cx="1188454" cy="11269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DCC1E43D-8D80-43F7-AD7F-BCC1EC17A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3143" y="1835524"/>
            <a:ext cx="1302818" cy="9182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3D55D14A-ECFB-4EF5-943E-B5A783AF84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4552" y="3059800"/>
            <a:ext cx="1050616" cy="9182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C1E8E7DE-A3BB-42FF-9043-445BBA8346E3}"/>
              </a:ext>
            </a:extLst>
          </p:cNvPr>
          <p:cNvPicPr>
            <a:picLocks noChangeAspect="1"/>
          </p:cNvPicPr>
          <p:nvPr/>
        </p:nvPicPr>
        <p:blipFill>
          <a:blip r:embed="rId6"/>
          <a:stretch>
            <a:fillRect/>
          </a:stretch>
        </p:blipFill>
        <p:spPr>
          <a:xfrm>
            <a:off x="1572522" y="4248738"/>
            <a:ext cx="1158079" cy="798129"/>
          </a:xfrm>
          <a:prstGeom prst="rect">
            <a:avLst/>
          </a:prstGeom>
        </p:spPr>
      </p:pic>
      <p:sp>
        <p:nvSpPr>
          <p:cNvPr id="2" name="Arrow: Left 1">
            <a:extLst>
              <a:ext uri="{FF2B5EF4-FFF2-40B4-BE49-F238E27FC236}">
                <a16:creationId xmlns:a16="http://schemas.microsoft.com/office/drawing/2014/main" id="{CC79C20D-08A5-439D-8B50-BB237EEC0A30}"/>
              </a:ext>
            </a:extLst>
          </p:cNvPr>
          <p:cNvSpPr/>
          <p:nvPr/>
        </p:nvSpPr>
        <p:spPr>
          <a:xfrm>
            <a:off x="2396403" y="668511"/>
            <a:ext cx="6040666" cy="918281"/>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Working remotely is one of the challenge we faces</a:t>
            </a:r>
            <a:endParaRPr lang="en-IN" sz="1600" dirty="0">
              <a:solidFill>
                <a:sysClr val="windowText" lastClr="000000"/>
              </a:solidFill>
              <a:latin typeface="Times New Roman" panose="02020603050405020304" pitchFamily="18" charset="0"/>
              <a:cs typeface="Times New Roman" panose="02020603050405020304" pitchFamily="18" charset="0"/>
            </a:endParaRPr>
          </a:p>
        </p:txBody>
      </p:sp>
      <p:sp>
        <p:nvSpPr>
          <p:cNvPr id="4" name="Arrow: Left 3">
            <a:extLst>
              <a:ext uri="{FF2B5EF4-FFF2-40B4-BE49-F238E27FC236}">
                <a16:creationId xmlns:a16="http://schemas.microsoft.com/office/drawing/2014/main" id="{BCB92AEE-4877-4F01-8DF0-1BA9A89AD3B4}"/>
              </a:ext>
            </a:extLst>
          </p:cNvPr>
          <p:cNvSpPr/>
          <p:nvPr/>
        </p:nvSpPr>
        <p:spPr>
          <a:xfrm>
            <a:off x="3062439" y="1892787"/>
            <a:ext cx="5374630" cy="86101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Integrating from frontend to backend code</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5" name="Arrow: Left 4">
            <a:extLst>
              <a:ext uri="{FF2B5EF4-FFF2-40B4-BE49-F238E27FC236}">
                <a16:creationId xmlns:a16="http://schemas.microsoft.com/office/drawing/2014/main" id="{7B0951A2-D6F2-42D9-A509-1926FBB9845D}"/>
              </a:ext>
            </a:extLst>
          </p:cNvPr>
          <p:cNvSpPr/>
          <p:nvPr/>
        </p:nvSpPr>
        <p:spPr>
          <a:xfrm>
            <a:off x="3411711" y="3117063"/>
            <a:ext cx="5025358" cy="861018"/>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Fetching data from the backend</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6" name="Arrow: Left 5">
            <a:extLst>
              <a:ext uri="{FF2B5EF4-FFF2-40B4-BE49-F238E27FC236}">
                <a16:creationId xmlns:a16="http://schemas.microsoft.com/office/drawing/2014/main" id="{7367F454-AAC0-4808-939E-E2E8BBF3904B}"/>
              </a:ext>
            </a:extLst>
          </p:cNvPr>
          <p:cNvSpPr/>
          <p:nvPr/>
        </p:nvSpPr>
        <p:spPr>
          <a:xfrm>
            <a:off x="2859860" y="4248738"/>
            <a:ext cx="5577209" cy="79812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Resolving errors in coding</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159539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3030</TotalTime>
  <Words>210</Words>
  <Application>Microsoft Office PowerPoint</Application>
  <PresentationFormat>On-screen Show (16:9)</PresentationFormat>
  <Paragraphs>52</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Trebuchet MS</vt:lpstr>
      <vt:lpstr>Arial Narrow</vt:lpstr>
      <vt:lpstr>Times New Roman</vt:lpstr>
      <vt:lpstr>Arial</vt:lpstr>
      <vt:lpstr>Wingdings 3</vt:lpstr>
      <vt:lpstr>Economica</vt:lpstr>
      <vt:lpstr>Facet</vt:lpstr>
      <vt:lpstr>     </vt:lpstr>
      <vt:lpstr>Outline</vt:lpstr>
      <vt:lpstr>INTRODUCTION:</vt:lpstr>
      <vt:lpstr>OBJECTIVES:</vt:lpstr>
      <vt:lpstr>MICROSERVICES: </vt:lpstr>
      <vt:lpstr> USE CASE DIAGRAM</vt:lpstr>
      <vt:lpstr>PowerPoint Presentation</vt:lpstr>
      <vt:lpstr>PowerPoint Presentation</vt:lpstr>
      <vt:lpstr>PowerPoint Presentation</vt:lpstr>
      <vt:lpstr>TOOLS USED :</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Tiwari, Shivansh</dc:creator>
  <cp:lastModifiedBy>Nihal Rafiq(UST,IN)</cp:lastModifiedBy>
  <cp:revision>112</cp:revision>
  <dcterms:modified xsi:type="dcterms:W3CDTF">2023-02-06T08:53:40Z</dcterms:modified>
</cp:coreProperties>
</file>